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62" r:id="rId5"/>
    <p:sldId id="272" r:id="rId6"/>
    <p:sldId id="264" r:id="rId7"/>
    <p:sldId id="260" r:id="rId8"/>
    <p:sldId id="265" r:id="rId9"/>
    <p:sldId id="261" r:id="rId10"/>
    <p:sldId id="279" r:id="rId11"/>
    <p:sldId id="266" r:id="rId12"/>
    <p:sldId id="275" r:id="rId13"/>
    <p:sldId id="276" r:id="rId14"/>
    <p:sldId id="268" r:id="rId15"/>
    <p:sldId id="273" r:id="rId16"/>
    <p:sldId id="269" r:id="rId17"/>
    <p:sldId id="278" r:id="rId18"/>
    <p:sldId id="28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A480D-A52C-4168-9C56-7C31B0DE7953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8AF705-11CA-4758-92AC-ACAADA191D85}">
      <dgm:prSet phldrT="[Testo]"/>
      <dgm:spPr/>
      <dgm:t>
        <a:bodyPr/>
        <a:lstStyle/>
        <a:p>
          <a:r>
            <a:rPr lang="it-IT">
              <a:latin typeface="HP Simplified" panose="020B0604020204020204" pitchFamily="34" charset="0"/>
            </a:rPr>
            <a:t>Accurate and continuous parts flow </a:t>
          </a:r>
          <a:endParaRPr lang="it-IT" dirty="0"/>
        </a:p>
      </dgm:t>
    </dgm:pt>
    <dgm:pt modelId="{89DBD265-8294-42D7-B667-15AD99385BCA}" type="parTrans" cxnId="{C66018D9-6683-48D1-95B1-FC28A82D3BFD}">
      <dgm:prSet/>
      <dgm:spPr/>
      <dgm:t>
        <a:bodyPr/>
        <a:lstStyle/>
        <a:p>
          <a:endParaRPr lang="it-IT"/>
        </a:p>
      </dgm:t>
    </dgm:pt>
    <dgm:pt modelId="{5FFA9799-D361-4CF0-ACCA-1A66A04E6DF4}" type="sibTrans" cxnId="{C66018D9-6683-48D1-95B1-FC28A82D3BFD}">
      <dgm:prSet/>
      <dgm:spPr/>
      <dgm:t>
        <a:bodyPr/>
        <a:lstStyle/>
        <a:p>
          <a:endParaRPr lang="it-IT"/>
        </a:p>
      </dgm:t>
    </dgm:pt>
    <dgm:pt modelId="{54F05A3D-AE23-4A04-BB2D-92FEDF590581}">
      <dgm:prSet phldrT="[Testo]"/>
      <dgm:spPr/>
      <dgm:t>
        <a:bodyPr/>
        <a:lstStyle/>
        <a:p>
          <a:r>
            <a:rPr lang="it-IT">
              <a:latin typeface="HP Simplified" panose="020B0604020204020204" pitchFamily="34" charset="0"/>
            </a:rPr>
            <a:t>Large amount of parts can be stored</a:t>
          </a:r>
          <a:endParaRPr lang="it-IT" dirty="0"/>
        </a:p>
      </dgm:t>
    </dgm:pt>
    <dgm:pt modelId="{33853A56-546D-435E-ABD1-101C1E6B1E89}" type="parTrans" cxnId="{0E85197A-864F-4227-8FDA-0BA9150DD853}">
      <dgm:prSet/>
      <dgm:spPr/>
      <dgm:t>
        <a:bodyPr/>
        <a:lstStyle/>
        <a:p>
          <a:endParaRPr lang="it-IT"/>
        </a:p>
      </dgm:t>
    </dgm:pt>
    <dgm:pt modelId="{C9F74B3F-B596-44C3-AF2E-EE53FDAB6540}" type="sibTrans" cxnId="{0E85197A-864F-4227-8FDA-0BA9150DD853}">
      <dgm:prSet/>
      <dgm:spPr/>
      <dgm:t>
        <a:bodyPr/>
        <a:lstStyle/>
        <a:p>
          <a:endParaRPr lang="it-IT"/>
        </a:p>
      </dgm:t>
    </dgm:pt>
    <dgm:pt modelId="{CDE09ADC-F4F6-491A-AFCC-85F022D51D1D}" type="pres">
      <dgm:prSet presAssocID="{912A480D-A52C-4168-9C56-7C31B0DE7953}" presName="compositeShape" presStyleCnt="0">
        <dgm:presLayoutVars>
          <dgm:chMax val="2"/>
          <dgm:dir/>
          <dgm:resizeHandles val="exact"/>
        </dgm:presLayoutVars>
      </dgm:prSet>
      <dgm:spPr/>
    </dgm:pt>
    <dgm:pt modelId="{93139C04-80CA-4568-BBDE-33C9824A8585}" type="pres">
      <dgm:prSet presAssocID="{912A480D-A52C-4168-9C56-7C31B0DE7953}" presName="ribbon" presStyleLbl="node1" presStyleIdx="0" presStyleCnt="1" custLinFactNeighborX="141" custLinFactNeighborY="-1569"/>
      <dgm:spPr/>
    </dgm:pt>
    <dgm:pt modelId="{8B886743-1C18-4063-A4BD-4CDC9D4DD6DD}" type="pres">
      <dgm:prSet presAssocID="{912A480D-A52C-4168-9C56-7C31B0DE795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2133478-629E-4E91-8ABF-10CC11B1E691}" type="pres">
      <dgm:prSet presAssocID="{912A480D-A52C-4168-9C56-7C31B0DE795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785E08-E9DA-4072-B751-743C6F1DDE1A}" type="presOf" srcId="{54F05A3D-AE23-4A04-BB2D-92FEDF590581}" destId="{B2133478-629E-4E91-8ABF-10CC11B1E691}" srcOrd="0" destOrd="0" presId="urn:microsoft.com/office/officeart/2005/8/layout/arrow6"/>
    <dgm:cxn modelId="{AE9CD029-873F-4BCF-9BE1-C3ED9DB1F2C6}" type="presOf" srcId="{912A480D-A52C-4168-9C56-7C31B0DE7953}" destId="{CDE09ADC-F4F6-491A-AFCC-85F022D51D1D}" srcOrd="0" destOrd="0" presId="urn:microsoft.com/office/officeart/2005/8/layout/arrow6"/>
    <dgm:cxn modelId="{77A09876-4FB2-4034-A332-B0A111E726F1}" type="presOf" srcId="{5A8AF705-11CA-4758-92AC-ACAADA191D85}" destId="{8B886743-1C18-4063-A4BD-4CDC9D4DD6DD}" srcOrd="0" destOrd="0" presId="urn:microsoft.com/office/officeart/2005/8/layout/arrow6"/>
    <dgm:cxn modelId="{0E85197A-864F-4227-8FDA-0BA9150DD853}" srcId="{912A480D-A52C-4168-9C56-7C31B0DE7953}" destId="{54F05A3D-AE23-4A04-BB2D-92FEDF590581}" srcOrd="1" destOrd="0" parTransId="{33853A56-546D-435E-ABD1-101C1E6B1E89}" sibTransId="{C9F74B3F-B596-44C3-AF2E-EE53FDAB6540}"/>
    <dgm:cxn modelId="{C66018D9-6683-48D1-95B1-FC28A82D3BFD}" srcId="{912A480D-A52C-4168-9C56-7C31B0DE7953}" destId="{5A8AF705-11CA-4758-92AC-ACAADA191D85}" srcOrd="0" destOrd="0" parTransId="{89DBD265-8294-42D7-B667-15AD99385BCA}" sibTransId="{5FFA9799-D361-4CF0-ACCA-1A66A04E6DF4}"/>
    <dgm:cxn modelId="{887F04B0-8B87-4EF6-AB7C-B05E8FF912B5}" type="presParOf" srcId="{CDE09ADC-F4F6-491A-AFCC-85F022D51D1D}" destId="{93139C04-80CA-4568-BBDE-33C9824A8585}" srcOrd="0" destOrd="0" presId="urn:microsoft.com/office/officeart/2005/8/layout/arrow6"/>
    <dgm:cxn modelId="{75708ADC-094F-4A49-8A52-9F88A10EF745}" type="presParOf" srcId="{CDE09ADC-F4F6-491A-AFCC-85F022D51D1D}" destId="{8B886743-1C18-4063-A4BD-4CDC9D4DD6DD}" srcOrd="1" destOrd="0" presId="urn:microsoft.com/office/officeart/2005/8/layout/arrow6"/>
    <dgm:cxn modelId="{26EFF1EC-5A8A-44C2-8D73-1C076316FA8A}" type="presParOf" srcId="{CDE09ADC-F4F6-491A-AFCC-85F022D51D1D}" destId="{B2133478-629E-4E91-8ABF-10CC11B1E69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346E7-803D-4B6C-BEF3-2C4FF09A37FF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F74256-F030-47C3-82CD-C5C3F5BB5405}">
      <dgm:prSet phldrT="[Testo]" custT="1"/>
      <dgm:spPr/>
      <dgm:t>
        <a:bodyPr/>
        <a:lstStyle/>
        <a:p>
          <a:r>
            <a:rPr lang="it-IT" sz="1400" i="1" dirty="0" err="1">
              <a:latin typeface="HP Simplified" panose="020B0604020204020204" pitchFamily="34" charset="0"/>
            </a:rPr>
            <a:t>Tech</a:t>
          </a:r>
          <a:r>
            <a:rPr lang="it-IT" sz="1400" i="1" dirty="0">
              <a:latin typeface="HP Simplified" panose="020B0604020204020204" pitchFamily="34" charset="0"/>
            </a:rPr>
            <a:t> </a:t>
          </a:r>
          <a:r>
            <a:rPr lang="it-IT" sz="1400" i="1" dirty="0" err="1">
              <a:latin typeface="HP Simplified" panose="020B0604020204020204" pitchFamily="34" charset="0"/>
            </a:rPr>
            <a:t>advisory</a:t>
          </a:r>
          <a:endParaRPr lang="it-IT" sz="1400" i="1" dirty="0">
            <a:latin typeface="HP Simplified" panose="020B0604020204020204" pitchFamily="34" charset="0"/>
          </a:endParaRPr>
        </a:p>
        <a:p>
          <a:r>
            <a:rPr lang="it-IT" sz="1400" i="1" dirty="0">
              <a:latin typeface="HP Simplified" panose="020B0604020204020204" pitchFamily="34" charset="0"/>
            </a:rPr>
            <a:t>&amp; </a:t>
          </a:r>
          <a:r>
            <a:rPr lang="it-IT" sz="1400" i="1" dirty="0" err="1">
              <a:latin typeface="HP Simplified" panose="020B0604020204020204" pitchFamily="34" charset="0"/>
            </a:rPr>
            <a:t>support</a:t>
          </a:r>
          <a:endParaRPr lang="it-IT" sz="1400" dirty="0"/>
        </a:p>
      </dgm:t>
    </dgm:pt>
    <dgm:pt modelId="{B4CFDE77-1F60-448A-9293-4676FBD09A06}" type="parTrans" cxnId="{7AB37052-FBFC-4C00-B976-B166027F34A8}">
      <dgm:prSet/>
      <dgm:spPr/>
      <dgm:t>
        <a:bodyPr/>
        <a:lstStyle/>
        <a:p>
          <a:endParaRPr lang="it-IT" sz="1400"/>
        </a:p>
      </dgm:t>
    </dgm:pt>
    <dgm:pt modelId="{0ED0EC7A-3886-4505-BCD5-8432357B0CBB}" type="sibTrans" cxnId="{7AB37052-FBFC-4C00-B976-B166027F34A8}">
      <dgm:prSet/>
      <dgm:spPr/>
      <dgm:t>
        <a:bodyPr/>
        <a:lstStyle/>
        <a:p>
          <a:endParaRPr lang="it-IT" sz="1400"/>
        </a:p>
      </dgm:t>
    </dgm:pt>
    <dgm:pt modelId="{812EA052-2C42-49A3-80D3-CCAE0C5699E7}">
      <dgm:prSet phldrT="[Testo]" custT="1"/>
      <dgm:spPr/>
      <dgm:t>
        <a:bodyPr/>
        <a:lstStyle/>
        <a:p>
          <a:r>
            <a:rPr lang="it-IT" sz="1400" i="1" dirty="0">
              <a:latin typeface="HP Simplified" panose="020B0604020204020204" pitchFamily="34" charset="0"/>
            </a:rPr>
            <a:t>Preliminary </a:t>
          </a:r>
          <a:r>
            <a:rPr lang="it-IT" sz="1400" i="1" dirty="0" err="1">
              <a:latin typeface="HP Simplified" panose="020B0604020204020204" pitchFamily="34" charset="0"/>
            </a:rPr>
            <a:t>analysis</a:t>
          </a:r>
          <a:endParaRPr lang="it-IT" sz="1400" dirty="0"/>
        </a:p>
      </dgm:t>
    </dgm:pt>
    <dgm:pt modelId="{12866B43-171C-42D9-B379-7F9579DDE797}" type="parTrans" cxnId="{B1711096-5345-42A6-8477-A1089C6BFADE}">
      <dgm:prSet/>
      <dgm:spPr/>
      <dgm:t>
        <a:bodyPr/>
        <a:lstStyle/>
        <a:p>
          <a:endParaRPr lang="it-IT" sz="1400"/>
        </a:p>
      </dgm:t>
    </dgm:pt>
    <dgm:pt modelId="{D614110F-C13C-4A0B-A758-A691168705C1}" type="sibTrans" cxnId="{B1711096-5345-42A6-8477-A1089C6BFADE}">
      <dgm:prSet/>
      <dgm:spPr/>
      <dgm:t>
        <a:bodyPr/>
        <a:lstStyle/>
        <a:p>
          <a:endParaRPr lang="it-IT" sz="1400"/>
        </a:p>
      </dgm:t>
    </dgm:pt>
    <dgm:pt modelId="{A70047A1-6597-4641-A787-A237838CAC81}">
      <dgm:prSet phldrT="[Testo]" custT="1"/>
      <dgm:spPr/>
      <dgm:t>
        <a:bodyPr/>
        <a:lstStyle/>
        <a:p>
          <a:r>
            <a:rPr lang="it-IT" sz="1400" i="1" dirty="0" err="1">
              <a:latin typeface="HP Simplified" panose="020B0604020204020204" pitchFamily="34" charset="0"/>
            </a:rPr>
            <a:t>Viability</a:t>
          </a:r>
          <a:r>
            <a:rPr lang="it-IT" sz="1400" i="1" dirty="0">
              <a:latin typeface="HP Simplified" panose="020B0604020204020204" pitchFamily="34" charset="0"/>
            </a:rPr>
            <a:t> </a:t>
          </a:r>
          <a:r>
            <a:rPr lang="it-IT" sz="1400" i="1" dirty="0" err="1">
              <a:latin typeface="HP Simplified" panose="020B0604020204020204" pitchFamily="34" charset="0"/>
            </a:rPr>
            <a:t>tests</a:t>
          </a:r>
          <a:endParaRPr lang="it-IT" sz="1400" dirty="0"/>
        </a:p>
      </dgm:t>
    </dgm:pt>
    <dgm:pt modelId="{7A34E3A2-A98E-43DC-800F-E72E3B6D3B08}" type="parTrans" cxnId="{D8DF8038-6A3A-4687-BD46-8228FF8D4B49}">
      <dgm:prSet/>
      <dgm:spPr/>
      <dgm:t>
        <a:bodyPr/>
        <a:lstStyle/>
        <a:p>
          <a:endParaRPr lang="it-IT" sz="1400"/>
        </a:p>
      </dgm:t>
    </dgm:pt>
    <dgm:pt modelId="{87B28288-DF13-41A5-A8BD-04FEB8621FFC}" type="sibTrans" cxnId="{D8DF8038-6A3A-4687-BD46-8228FF8D4B49}">
      <dgm:prSet/>
      <dgm:spPr/>
      <dgm:t>
        <a:bodyPr/>
        <a:lstStyle/>
        <a:p>
          <a:endParaRPr lang="it-IT" sz="1400"/>
        </a:p>
      </dgm:t>
    </dgm:pt>
    <dgm:pt modelId="{35E1994A-0271-425E-9B15-EE47A5625429}" type="pres">
      <dgm:prSet presAssocID="{21E346E7-803D-4B6C-BEF3-2C4FF09A37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66CD249-E25C-40F3-B9CD-24C89D9E725D}" type="pres">
      <dgm:prSet presAssocID="{F8F74256-F030-47C3-82CD-C5C3F5BB5405}" presName="Accent1" presStyleCnt="0"/>
      <dgm:spPr/>
    </dgm:pt>
    <dgm:pt modelId="{A043A13D-AA74-41ED-B4F3-FEFA150A4263}" type="pres">
      <dgm:prSet presAssocID="{F8F74256-F030-47C3-82CD-C5C3F5BB5405}" presName="Accent" presStyleLbl="node1" presStyleIdx="0" presStyleCnt="3" custLinFactNeighborX="-1055" custLinFactNeighborY="69"/>
      <dgm:spPr>
        <a:solidFill>
          <a:schemeClr val="tx2">
            <a:lumMod val="20000"/>
            <a:lumOff val="80000"/>
          </a:schemeClr>
        </a:solidFill>
      </dgm:spPr>
    </dgm:pt>
    <dgm:pt modelId="{F41F9D88-208A-4C3C-A8DB-BFBDCEC2E2A4}" type="pres">
      <dgm:prSet presAssocID="{F8F74256-F030-47C3-82CD-C5C3F5BB540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2E50E37-BBD2-4BA1-BE7A-9A131B73AA1D}" type="pres">
      <dgm:prSet presAssocID="{812EA052-2C42-49A3-80D3-CCAE0C5699E7}" presName="Accent2" presStyleCnt="0"/>
      <dgm:spPr/>
    </dgm:pt>
    <dgm:pt modelId="{8E5C9146-725B-4C19-A8DC-59603C488720}" type="pres">
      <dgm:prSet presAssocID="{812EA052-2C42-49A3-80D3-CCAE0C5699E7}" presName="Accent" presStyleLbl="node1" presStyleIdx="1" presStyleCnt="3"/>
      <dgm:spPr>
        <a:solidFill>
          <a:schemeClr val="bg2">
            <a:lumMod val="75000"/>
          </a:schemeClr>
        </a:solidFill>
      </dgm:spPr>
    </dgm:pt>
    <dgm:pt modelId="{5D1601D6-E8F8-424B-8540-38639ABF5FDB}" type="pres">
      <dgm:prSet presAssocID="{812EA052-2C42-49A3-80D3-CCAE0C5699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9474CA7-EB5B-4D14-BC78-80C23BA65CF2}" type="pres">
      <dgm:prSet presAssocID="{A70047A1-6597-4641-A787-A237838CAC81}" presName="Accent3" presStyleCnt="0"/>
      <dgm:spPr/>
    </dgm:pt>
    <dgm:pt modelId="{A904F4A6-2481-47DD-A065-A33610488A95}" type="pres">
      <dgm:prSet presAssocID="{A70047A1-6597-4641-A787-A237838CAC81}" presName="Accent" presStyleLbl="node1" presStyleIdx="2" presStyleCnt="3"/>
      <dgm:spPr>
        <a:solidFill>
          <a:schemeClr val="bg2">
            <a:lumMod val="50000"/>
          </a:schemeClr>
        </a:solidFill>
      </dgm:spPr>
    </dgm:pt>
    <dgm:pt modelId="{7A354DF5-C1E0-491B-98F3-564107FDBBEB}" type="pres">
      <dgm:prSet presAssocID="{A70047A1-6597-4641-A787-A237838CAC8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4475F311-A666-47AD-B381-42151BECAFB2}" type="presOf" srcId="{812EA052-2C42-49A3-80D3-CCAE0C5699E7}" destId="{5D1601D6-E8F8-424B-8540-38639ABF5FDB}" srcOrd="0" destOrd="0" presId="urn:microsoft.com/office/officeart/2009/layout/CircleArrowProcess"/>
    <dgm:cxn modelId="{D8DF8038-6A3A-4687-BD46-8228FF8D4B49}" srcId="{21E346E7-803D-4B6C-BEF3-2C4FF09A37FF}" destId="{A70047A1-6597-4641-A787-A237838CAC81}" srcOrd="2" destOrd="0" parTransId="{7A34E3A2-A98E-43DC-800F-E72E3B6D3B08}" sibTransId="{87B28288-DF13-41A5-A8BD-04FEB8621FFC}"/>
    <dgm:cxn modelId="{7AB37052-FBFC-4C00-B976-B166027F34A8}" srcId="{21E346E7-803D-4B6C-BEF3-2C4FF09A37FF}" destId="{F8F74256-F030-47C3-82CD-C5C3F5BB5405}" srcOrd="0" destOrd="0" parTransId="{B4CFDE77-1F60-448A-9293-4676FBD09A06}" sibTransId="{0ED0EC7A-3886-4505-BCD5-8432357B0CBB}"/>
    <dgm:cxn modelId="{5878AB86-743F-4008-A13D-1CE2653F8680}" type="presOf" srcId="{A70047A1-6597-4641-A787-A237838CAC81}" destId="{7A354DF5-C1E0-491B-98F3-564107FDBBEB}" srcOrd="0" destOrd="0" presId="urn:microsoft.com/office/officeart/2009/layout/CircleArrowProcess"/>
    <dgm:cxn modelId="{B1711096-5345-42A6-8477-A1089C6BFADE}" srcId="{21E346E7-803D-4B6C-BEF3-2C4FF09A37FF}" destId="{812EA052-2C42-49A3-80D3-CCAE0C5699E7}" srcOrd="1" destOrd="0" parTransId="{12866B43-171C-42D9-B379-7F9579DDE797}" sibTransId="{D614110F-C13C-4A0B-A758-A691168705C1}"/>
    <dgm:cxn modelId="{550C3FCB-0750-484E-A947-728D2E36AED6}" type="presOf" srcId="{21E346E7-803D-4B6C-BEF3-2C4FF09A37FF}" destId="{35E1994A-0271-425E-9B15-EE47A5625429}" srcOrd="0" destOrd="0" presId="urn:microsoft.com/office/officeart/2009/layout/CircleArrowProcess"/>
    <dgm:cxn modelId="{C7EC4EF2-71D2-46F6-B551-4DBC2192AFD8}" type="presOf" srcId="{F8F74256-F030-47C3-82CD-C5C3F5BB5405}" destId="{F41F9D88-208A-4C3C-A8DB-BFBDCEC2E2A4}" srcOrd="0" destOrd="0" presId="urn:microsoft.com/office/officeart/2009/layout/CircleArrowProcess"/>
    <dgm:cxn modelId="{112385E5-2650-477A-978F-64F207D3890A}" type="presParOf" srcId="{35E1994A-0271-425E-9B15-EE47A5625429}" destId="{866CD249-E25C-40F3-B9CD-24C89D9E725D}" srcOrd="0" destOrd="0" presId="urn:microsoft.com/office/officeart/2009/layout/CircleArrowProcess"/>
    <dgm:cxn modelId="{6E7F9387-E874-4E16-A10A-85D110149DA9}" type="presParOf" srcId="{866CD249-E25C-40F3-B9CD-24C89D9E725D}" destId="{A043A13D-AA74-41ED-B4F3-FEFA150A4263}" srcOrd="0" destOrd="0" presId="urn:microsoft.com/office/officeart/2009/layout/CircleArrowProcess"/>
    <dgm:cxn modelId="{71C202C9-D110-4D9C-8A51-C0633CB68764}" type="presParOf" srcId="{35E1994A-0271-425E-9B15-EE47A5625429}" destId="{F41F9D88-208A-4C3C-A8DB-BFBDCEC2E2A4}" srcOrd="1" destOrd="0" presId="urn:microsoft.com/office/officeart/2009/layout/CircleArrowProcess"/>
    <dgm:cxn modelId="{A6A2DB58-92FE-41D2-A48B-C33B79CF93D5}" type="presParOf" srcId="{35E1994A-0271-425E-9B15-EE47A5625429}" destId="{92E50E37-BBD2-4BA1-BE7A-9A131B73AA1D}" srcOrd="2" destOrd="0" presId="urn:microsoft.com/office/officeart/2009/layout/CircleArrowProcess"/>
    <dgm:cxn modelId="{856781EE-776C-4C53-BEBC-8369C5BF3249}" type="presParOf" srcId="{92E50E37-BBD2-4BA1-BE7A-9A131B73AA1D}" destId="{8E5C9146-725B-4C19-A8DC-59603C488720}" srcOrd="0" destOrd="0" presId="urn:microsoft.com/office/officeart/2009/layout/CircleArrowProcess"/>
    <dgm:cxn modelId="{EC11C2BE-C3D4-4A94-94FE-F71445305359}" type="presParOf" srcId="{35E1994A-0271-425E-9B15-EE47A5625429}" destId="{5D1601D6-E8F8-424B-8540-38639ABF5FDB}" srcOrd="3" destOrd="0" presId="urn:microsoft.com/office/officeart/2009/layout/CircleArrowProcess"/>
    <dgm:cxn modelId="{CEF47A45-5B11-4BC9-BCCF-DB97DBCEAE98}" type="presParOf" srcId="{35E1994A-0271-425E-9B15-EE47A5625429}" destId="{59474CA7-EB5B-4D14-BC78-80C23BA65CF2}" srcOrd="4" destOrd="0" presId="urn:microsoft.com/office/officeart/2009/layout/CircleArrowProcess"/>
    <dgm:cxn modelId="{43ACA7CF-37F7-40AF-AFCD-0C276409FF94}" type="presParOf" srcId="{59474CA7-EB5B-4D14-BC78-80C23BA65CF2}" destId="{A904F4A6-2481-47DD-A065-A33610488A95}" srcOrd="0" destOrd="0" presId="urn:microsoft.com/office/officeart/2009/layout/CircleArrowProcess"/>
    <dgm:cxn modelId="{D92D8A1F-8E16-42B5-8A63-EC6284868AF4}" type="presParOf" srcId="{35E1994A-0271-425E-9B15-EE47A5625429}" destId="{7A354DF5-C1E0-491B-98F3-564107FDBBEB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346E7-803D-4B6C-BEF3-2C4FF09A37FF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F74256-F030-47C3-82CD-C5C3F5BB5405}">
      <dgm:prSet phldrT="[Testo]" custT="1"/>
      <dgm:spPr/>
      <dgm:t>
        <a:bodyPr/>
        <a:lstStyle/>
        <a:p>
          <a:r>
            <a:rPr lang="it-IT" sz="1400" i="1" dirty="0" err="1">
              <a:latin typeface="HP Simplified" panose="020B0604020204020204" pitchFamily="34" charset="0"/>
            </a:rPr>
            <a:t>Feed</a:t>
          </a:r>
          <a:r>
            <a:rPr lang="it-IT" sz="1400" i="1" dirty="0">
              <a:latin typeface="HP Simplified" panose="020B0604020204020204" pitchFamily="34" charset="0"/>
            </a:rPr>
            <a:t> rate </a:t>
          </a:r>
          <a:r>
            <a:rPr lang="it-IT" sz="1400" i="1" dirty="0" err="1">
              <a:latin typeface="HP Simplified" panose="020B0604020204020204" pitchFamily="34" charset="0"/>
            </a:rPr>
            <a:t>optimization</a:t>
          </a:r>
          <a:endParaRPr lang="it-IT" sz="1400" dirty="0"/>
        </a:p>
      </dgm:t>
    </dgm:pt>
    <dgm:pt modelId="{B4CFDE77-1F60-448A-9293-4676FBD09A06}" type="parTrans" cxnId="{7AB37052-FBFC-4C00-B976-B166027F34A8}">
      <dgm:prSet/>
      <dgm:spPr/>
      <dgm:t>
        <a:bodyPr/>
        <a:lstStyle/>
        <a:p>
          <a:endParaRPr lang="it-IT" sz="1400"/>
        </a:p>
      </dgm:t>
    </dgm:pt>
    <dgm:pt modelId="{0ED0EC7A-3886-4505-BCD5-8432357B0CBB}" type="sibTrans" cxnId="{7AB37052-FBFC-4C00-B976-B166027F34A8}">
      <dgm:prSet/>
      <dgm:spPr/>
      <dgm:t>
        <a:bodyPr/>
        <a:lstStyle/>
        <a:p>
          <a:endParaRPr lang="it-IT" sz="1400"/>
        </a:p>
      </dgm:t>
    </dgm:pt>
    <dgm:pt modelId="{812EA052-2C42-49A3-80D3-CCAE0C5699E7}">
      <dgm:prSet phldrT="[Testo]" custT="1"/>
      <dgm:spPr/>
      <dgm:t>
        <a:bodyPr/>
        <a:lstStyle/>
        <a:p>
          <a:r>
            <a:rPr lang="it-IT" sz="1400" i="1" dirty="0" err="1">
              <a:latin typeface="HP Simplified" panose="020B0604020204020204" pitchFamily="34" charset="0"/>
            </a:rPr>
            <a:t>Equipments</a:t>
          </a:r>
          <a:endParaRPr lang="it-IT" sz="1400" i="1" dirty="0">
            <a:latin typeface="HP Simplified" panose="020B0604020204020204" pitchFamily="34" charset="0"/>
          </a:endParaRPr>
        </a:p>
        <a:p>
          <a:r>
            <a:rPr lang="it-IT" sz="1400" i="1" dirty="0">
              <a:latin typeface="HP Simplified" panose="020B0604020204020204" pitchFamily="34" charset="0"/>
            </a:rPr>
            <a:t>design</a:t>
          </a:r>
          <a:endParaRPr lang="it-IT" sz="1400" dirty="0"/>
        </a:p>
      </dgm:t>
    </dgm:pt>
    <dgm:pt modelId="{12866B43-171C-42D9-B379-7F9579DDE797}" type="parTrans" cxnId="{B1711096-5345-42A6-8477-A1089C6BFADE}">
      <dgm:prSet/>
      <dgm:spPr/>
      <dgm:t>
        <a:bodyPr/>
        <a:lstStyle/>
        <a:p>
          <a:endParaRPr lang="it-IT" sz="1400"/>
        </a:p>
      </dgm:t>
    </dgm:pt>
    <dgm:pt modelId="{D614110F-C13C-4A0B-A758-A691168705C1}" type="sibTrans" cxnId="{B1711096-5345-42A6-8477-A1089C6BFADE}">
      <dgm:prSet/>
      <dgm:spPr/>
      <dgm:t>
        <a:bodyPr/>
        <a:lstStyle/>
        <a:p>
          <a:endParaRPr lang="it-IT" sz="1400"/>
        </a:p>
      </dgm:t>
    </dgm:pt>
    <dgm:pt modelId="{A70047A1-6597-4641-A787-A237838CAC81}">
      <dgm:prSet phldrT="[Testo]" custT="1"/>
      <dgm:spPr/>
      <dgm:t>
        <a:bodyPr/>
        <a:lstStyle/>
        <a:p>
          <a:r>
            <a:rPr lang="it-IT" sz="1400" i="1" dirty="0">
              <a:latin typeface="HP Simplified" panose="020B0604020204020204" pitchFamily="34" charset="0"/>
            </a:rPr>
            <a:t>Training</a:t>
          </a:r>
          <a:endParaRPr lang="it-IT" sz="1400" dirty="0"/>
        </a:p>
      </dgm:t>
    </dgm:pt>
    <dgm:pt modelId="{7A34E3A2-A98E-43DC-800F-E72E3B6D3B08}" type="parTrans" cxnId="{D8DF8038-6A3A-4687-BD46-8228FF8D4B49}">
      <dgm:prSet/>
      <dgm:spPr/>
      <dgm:t>
        <a:bodyPr/>
        <a:lstStyle/>
        <a:p>
          <a:endParaRPr lang="it-IT" sz="1400"/>
        </a:p>
      </dgm:t>
    </dgm:pt>
    <dgm:pt modelId="{87B28288-DF13-41A5-A8BD-04FEB8621FFC}" type="sibTrans" cxnId="{D8DF8038-6A3A-4687-BD46-8228FF8D4B49}">
      <dgm:prSet/>
      <dgm:spPr/>
      <dgm:t>
        <a:bodyPr/>
        <a:lstStyle/>
        <a:p>
          <a:endParaRPr lang="it-IT" sz="1400"/>
        </a:p>
      </dgm:t>
    </dgm:pt>
    <dgm:pt modelId="{35E1994A-0271-425E-9B15-EE47A5625429}" type="pres">
      <dgm:prSet presAssocID="{21E346E7-803D-4B6C-BEF3-2C4FF09A37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66CD249-E25C-40F3-B9CD-24C89D9E725D}" type="pres">
      <dgm:prSet presAssocID="{F8F74256-F030-47C3-82CD-C5C3F5BB5405}" presName="Accent1" presStyleCnt="0"/>
      <dgm:spPr/>
    </dgm:pt>
    <dgm:pt modelId="{A043A13D-AA74-41ED-B4F3-FEFA150A4263}" type="pres">
      <dgm:prSet presAssocID="{F8F74256-F030-47C3-82CD-C5C3F5BB5405}" presName="Accent" presStyleLbl="node1" presStyleIdx="0" presStyleCnt="3" custLinFactNeighborX="-1055" custLinFactNeighborY="69"/>
      <dgm:spPr>
        <a:solidFill>
          <a:schemeClr val="tx2">
            <a:lumMod val="40000"/>
            <a:lumOff val="60000"/>
          </a:schemeClr>
        </a:solidFill>
      </dgm:spPr>
    </dgm:pt>
    <dgm:pt modelId="{F41F9D88-208A-4C3C-A8DB-BFBDCEC2E2A4}" type="pres">
      <dgm:prSet presAssocID="{F8F74256-F030-47C3-82CD-C5C3F5BB540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2E50E37-BBD2-4BA1-BE7A-9A131B73AA1D}" type="pres">
      <dgm:prSet presAssocID="{812EA052-2C42-49A3-80D3-CCAE0C5699E7}" presName="Accent2" presStyleCnt="0"/>
      <dgm:spPr/>
    </dgm:pt>
    <dgm:pt modelId="{8E5C9146-725B-4C19-A8DC-59603C488720}" type="pres">
      <dgm:prSet presAssocID="{812EA052-2C42-49A3-80D3-CCAE0C5699E7}" presName="Accent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5D1601D6-E8F8-424B-8540-38639ABF5FDB}" type="pres">
      <dgm:prSet presAssocID="{812EA052-2C42-49A3-80D3-CCAE0C5699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9474CA7-EB5B-4D14-BC78-80C23BA65CF2}" type="pres">
      <dgm:prSet presAssocID="{A70047A1-6597-4641-A787-A237838CAC81}" presName="Accent3" presStyleCnt="0"/>
      <dgm:spPr/>
    </dgm:pt>
    <dgm:pt modelId="{A904F4A6-2481-47DD-A065-A33610488A95}" type="pres">
      <dgm:prSet presAssocID="{A70047A1-6597-4641-A787-A237838CAC81}" presName="Accent" presStyleLbl="node1" presStyleIdx="2" presStyleCnt="3"/>
      <dgm:spPr>
        <a:solidFill>
          <a:schemeClr val="tx2">
            <a:lumMod val="75000"/>
          </a:schemeClr>
        </a:solidFill>
      </dgm:spPr>
    </dgm:pt>
    <dgm:pt modelId="{7A354DF5-C1E0-491B-98F3-564107FDBBEB}" type="pres">
      <dgm:prSet presAssocID="{A70047A1-6597-4641-A787-A237838CAC8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AB9442A-7D44-4C58-ADEE-82DE4DDAD274}" type="presOf" srcId="{21E346E7-803D-4B6C-BEF3-2C4FF09A37FF}" destId="{35E1994A-0271-425E-9B15-EE47A5625429}" srcOrd="0" destOrd="0" presId="urn:microsoft.com/office/officeart/2009/layout/CircleArrowProcess"/>
    <dgm:cxn modelId="{77B6C92F-1A76-4D23-86A2-5F9ED66E7F8C}" type="presOf" srcId="{812EA052-2C42-49A3-80D3-CCAE0C5699E7}" destId="{5D1601D6-E8F8-424B-8540-38639ABF5FDB}" srcOrd="0" destOrd="0" presId="urn:microsoft.com/office/officeart/2009/layout/CircleArrowProcess"/>
    <dgm:cxn modelId="{D8DF8038-6A3A-4687-BD46-8228FF8D4B49}" srcId="{21E346E7-803D-4B6C-BEF3-2C4FF09A37FF}" destId="{A70047A1-6597-4641-A787-A237838CAC81}" srcOrd="2" destOrd="0" parTransId="{7A34E3A2-A98E-43DC-800F-E72E3B6D3B08}" sibTransId="{87B28288-DF13-41A5-A8BD-04FEB8621FFC}"/>
    <dgm:cxn modelId="{9C5AF85B-ED4F-4F7B-B701-3EE1298485C4}" type="presOf" srcId="{A70047A1-6597-4641-A787-A237838CAC81}" destId="{7A354DF5-C1E0-491B-98F3-564107FDBBEB}" srcOrd="0" destOrd="0" presId="urn:microsoft.com/office/officeart/2009/layout/CircleArrowProcess"/>
    <dgm:cxn modelId="{B5412F43-F346-4077-A827-5D34C1502680}" type="presOf" srcId="{F8F74256-F030-47C3-82CD-C5C3F5BB5405}" destId="{F41F9D88-208A-4C3C-A8DB-BFBDCEC2E2A4}" srcOrd="0" destOrd="0" presId="urn:microsoft.com/office/officeart/2009/layout/CircleArrowProcess"/>
    <dgm:cxn modelId="{7AB37052-FBFC-4C00-B976-B166027F34A8}" srcId="{21E346E7-803D-4B6C-BEF3-2C4FF09A37FF}" destId="{F8F74256-F030-47C3-82CD-C5C3F5BB5405}" srcOrd="0" destOrd="0" parTransId="{B4CFDE77-1F60-448A-9293-4676FBD09A06}" sibTransId="{0ED0EC7A-3886-4505-BCD5-8432357B0CBB}"/>
    <dgm:cxn modelId="{B1711096-5345-42A6-8477-A1089C6BFADE}" srcId="{21E346E7-803D-4B6C-BEF3-2C4FF09A37FF}" destId="{812EA052-2C42-49A3-80D3-CCAE0C5699E7}" srcOrd="1" destOrd="0" parTransId="{12866B43-171C-42D9-B379-7F9579DDE797}" sibTransId="{D614110F-C13C-4A0B-A758-A691168705C1}"/>
    <dgm:cxn modelId="{172E949A-72F6-4B87-BF9C-8CA56AB0FD01}" type="presParOf" srcId="{35E1994A-0271-425E-9B15-EE47A5625429}" destId="{866CD249-E25C-40F3-B9CD-24C89D9E725D}" srcOrd="0" destOrd="0" presId="urn:microsoft.com/office/officeart/2009/layout/CircleArrowProcess"/>
    <dgm:cxn modelId="{14B9AC41-7D70-4960-AC01-1061BF3A9449}" type="presParOf" srcId="{866CD249-E25C-40F3-B9CD-24C89D9E725D}" destId="{A043A13D-AA74-41ED-B4F3-FEFA150A4263}" srcOrd="0" destOrd="0" presId="urn:microsoft.com/office/officeart/2009/layout/CircleArrowProcess"/>
    <dgm:cxn modelId="{4775E38C-808A-489B-8D74-ACEA299F8BDB}" type="presParOf" srcId="{35E1994A-0271-425E-9B15-EE47A5625429}" destId="{F41F9D88-208A-4C3C-A8DB-BFBDCEC2E2A4}" srcOrd="1" destOrd="0" presId="urn:microsoft.com/office/officeart/2009/layout/CircleArrowProcess"/>
    <dgm:cxn modelId="{8DFB3B47-7327-431F-B70F-3AA298CFBDF4}" type="presParOf" srcId="{35E1994A-0271-425E-9B15-EE47A5625429}" destId="{92E50E37-BBD2-4BA1-BE7A-9A131B73AA1D}" srcOrd="2" destOrd="0" presId="urn:microsoft.com/office/officeart/2009/layout/CircleArrowProcess"/>
    <dgm:cxn modelId="{4BCE926C-CEAA-4237-9224-131CBAAEC1E0}" type="presParOf" srcId="{92E50E37-BBD2-4BA1-BE7A-9A131B73AA1D}" destId="{8E5C9146-725B-4C19-A8DC-59603C488720}" srcOrd="0" destOrd="0" presId="urn:microsoft.com/office/officeart/2009/layout/CircleArrowProcess"/>
    <dgm:cxn modelId="{0ED32343-1B1F-4D79-A229-8BF418663B93}" type="presParOf" srcId="{35E1994A-0271-425E-9B15-EE47A5625429}" destId="{5D1601D6-E8F8-424B-8540-38639ABF5FDB}" srcOrd="3" destOrd="0" presId="urn:microsoft.com/office/officeart/2009/layout/CircleArrowProcess"/>
    <dgm:cxn modelId="{160A5917-AC39-44E0-AECA-15EDCE067E91}" type="presParOf" srcId="{35E1994A-0271-425E-9B15-EE47A5625429}" destId="{59474CA7-EB5B-4D14-BC78-80C23BA65CF2}" srcOrd="4" destOrd="0" presId="urn:microsoft.com/office/officeart/2009/layout/CircleArrowProcess"/>
    <dgm:cxn modelId="{F5BB3A2C-A232-485D-9DA8-1EF29D5FBC74}" type="presParOf" srcId="{59474CA7-EB5B-4D14-BC78-80C23BA65CF2}" destId="{A904F4A6-2481-47DD-A065-A33610488A95}" srcOrd="0" destOrd="0" presId="urn:microsoft.com/office/officeart/2009/layout/CircleArrowProcess"/>
    <dgm:cxn modelId="{57CFAF34-6CBE-4CE2-B7AD-8777F4D8189C}" type="presParOf" srcId="{35E1994A-0271-425E-9B15-EE47A5625429}" destId="{7A354DF5-C1E0-491B-98F3-564107FDBBE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346E7-803D-4B6C-BEF3-2C4FF09A37FF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F74256-F030-47C3-82CD-C5C3F5BB5405}">
      <dgm:prSet phldrT="[Testo]" custT="1"/>
      <dgm:spPr/>
      <dgm:t>
        <a:bodyPr/>
        <a:lstStyle/>
        <a:p>
          <a:r>
            <a:rPr lang="it-IT" sz="1400" i="1" dirty="0">
              <a:latin typeface="HP Simplified" panose="020B0604020204020204" pitchFamily="34" charset="0"/>
            </a:rPr>
            <a:t>System</a:t>
          </a:r>
        </a:p>
        <a:p>
          <a:r>
            <a:rPr lang="it-IT" sz="1400" i="1" dirty="0" err="1">
              <a:latin typeface="HP Simplified" panose="020B0604020204020204" pitchFamily="34" charset="0"/>
            </a:rPr>
            <a:t>ramp</a:t>
          </a:r>
          <a:r>
            <a:rPr lang="it-IT" sz="1400" i="1" dirty="0">
              <a:latin typeface="HP Simplified" panose="020B0604020204020204" pitchFamily="34" charset="0"/>
            </a:rPr>
            <a:t> up</a:t>
          </a:r>
          <a:endParaRPr lang="it-IT" sz="1400" dirty="0"/>
        </a:p>
      </dgm:t>
    </dgm:pt>
    <dgm:pt modelId="{B4CFDE77-1F60-448A-9293-4676FBD09A06}" type="parTrans" cxnId="{7AB37052-FBFC-4C00-B976-B166027F34A8}">
      <dgm:prSet/>
      <dgm:spPr/>
      <dgm:t>
        <a:bodyPr/>
        <a:lstStyle/>
        <a:p>
          <a:endParaRPr lang="it-IT" sz="1400"/>
        </a:p>
      </dgm:t>
    </dgm:pt>
    <dgm:pt modelId="{0ED0EC7A-3886-4505-BCD5-8432357B0CBB}" type="sibTrans" cxnId="{7AB37052-FBFC-4C00-B976-B166027F34A8}">
      <dgm:prSet/>
      <dgm:spPr/>
      <dgm:t>
        <a:bodyPr/>
        <a:lstStyle/>
        <a:p>
          <a:endParaRPr lang="it-IT" sz="1400"/>
        </a:p>
      </dgm:t>
    </dgm:pt>
    <dgm:pt modelId="{812EA052-2C42-49A3-80D3-CCAE0C5699E7}">
      <dgm:prSet phldrT="[Testo]" custT="1"/>
      <dgm:spPr/>
      <dgm:t>
        <a:bodyPr/>
        <a:lstStyle/>
        <a:p>
          <a:r>
            <a:rPr lang="it-IT" sz="1400" i="1" dirty="0" err="1">
              <a:latin typeface="HP Simplified" panose="020B0604020204020204" pitchFamily="34" charset="0"/>
            </a:rPr>
            <a:t>After</a:t>
          </a:r>
          <a:r>
            <a:rPr lang="it-IT" sz="1400" i="1" dirty="0">
              <a:latin typeface="HP Simplified" panose="020B0604020204020204" pitchFamily="34" charset="0"/>
            </a:rPr>
            <a:t>-sale service</a:t>
          </a:r>
          <a:endParaRPr lang="it-IT" sz="1400" dirty="0"/>
        </a:p>
      </dgm:t>
    </dgm:pt>
    <dgm:pt modelId="{12866B43-171C-42D9-B379-7F9579DDE797}" type="parTrans" cxnId="{B1711096-5345-42A6-8477-A1089C6BFADE}">
      <dgm:prSet/>
      <dgm:spPr/>
      <dgm:t>
        <a:bodyPr/>
        <a:lstStyle/>
        <a:p>
          <a:endParaRPr lang="it-IT" sz="1400"/>
        </a:p>
      </dgm:t>
    </dgm:pt>
    <dgm:pt modelId="{D614110F-C13C-4A0B-A758-A691168705C1}" type="sibTrans" cxnId="{B1711096-5345-42A6-8477-A1089C6BFADE}">
      <dgm:prSet/>
      <dgm:spPr/>
      <dgm:t>
        <a:bodyPr/>
        <a:lstStyle/>
        <a:p>
          <a:endParaRPr lang="it-IT" sz="1400"/>
        </a:p>
      </dgm:t>
    </dgm:pt>
    <dgm:pt modelId="{A70047A1-6597-4641-A787-A237838CAC81}">
      <dgm:prSet phldrT="[Testo]" custT="1"/>
      <dgm:spPr/>
      <dgm:t>
        <a:bodyPr/>
        <a:lstStyle/>
        <a:p>
          <a:r>
            <a:rPr lang="it-IT" sz="1400" i="1" dirty="0">
              <a:latin typeface="HP Simplified" panose="020B0604020204020204" pitchFamily="34" charset="0"/>
            </a:rPr>
            <a:t>Remote</a:t>
          </a:r>
        </a:p>
        <a:p>
          <a:r>
            <a:rPr lang="it-IT" sz="1400" i="1" dirty="0" err="1">
              <a:latin typeface="HP Simplified" panose="020B0604020204020204" pitchFamily="34" charset="0"/>
            </a:rPr>
            <a:t>support</a:t>
          </a:r>
          <a:endParaRPr lang="it-IT" sz="1400" dirty="0"/>
        </a:p>
      </dgm:t>
    </dgm:pt>
    <dgm:pt modelId="{7A34E3A2-A98E-43DC-800F-E72E3B6D3B08}" type="parTrans" cxnId="{D8DF8038-6A3A-4687-BD46-8228FF8D4B49}">
      <dgm:prSet/>
      <dgm:spPr/>
      <dgm:t>
        <a:bodyPr/>
        <a:lstStyle/>
        <a:p>
          <a:endParaRPr lang="it-IT" sz="1400"/>
        </a:p>
      </dgm:t>
    </dgm:pt>
    <dgm:pt modelId="{87B28288-DF13-41A5-A8BD-04FEB8621FFC}" type="sibTrans" cxnId="{D8DF8038-6A3A-4687-BD46-8228FF8D4B49}">
      <dgm:prSet/>
      <dgm:spPr/>
      <dgm:t>
        <a:bodyPr/>
        <a:lstStyle/>
        <a:p>
          <a:endParaRPr lang="it-IT" sz="1400"/>
        </a:p>
      </dgm:t>
    </dgm:pt>
    <dgm:pt modelId="{35E1994A-0271-425E-9B15-EE47A5625429}" type="pres">
      <dgm:prSet presAssocID="{21E346E7-803D-4B6C-BEF3-2C4FF09A37F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66CD249-E25C-40F3-B9CD-24C89D9E725D}" type="pres">
      <dgm:prSet presAssocID="{F8F74256-F030-47C3-82CD-C5C3F5BB5405}" presName="Accent1" presStyleCnt="0"/>
      <dgm:spPr/>
    </dgm:pt>
    <dgm:pt modelId="{A043A13D-AA74-41ED-B4F3-FEFA150A4263}" type="pres">
      <dgm:prSet presAssocID="{F8F74256-F030-47C3-82CD-C5C3F5BB5405}" presName="Accent" presStyleLbl="node1" presStyleIdx="0" presStyleCnt="3" custLinFactNeighborX="-1055" custLinFactNeighborY="69"/>
      <dgm:spPr>
        <a:solidFill>
          <a:schemeClr val="accent1">
            <a:lumMod val="60000"/>
            <a:lumOff val="40000"/>
          </a:schemeClr>
        </a:solidFill>
      </dgm:spPr>
    </dgm:pt>
    <dgm:pt modelId="{F41F9D88-208A-4C3C-A8DB-BFBDCEC2E2A4}" type="pres">
      <dgm:prSet presAssocID="{F8F74256-F030-47C3-82CD-C5C3F5BB540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2E50E37-BBD2-4BA1-BE7A-9A131B73AA1D}" type="pres">
      <dgm:prSet presAssocID="{812EA052-2C42-49A3-80D3-CCAE0C5699E7}" presName="Accent2" presStyleCnt="0"/>
      <dgm:spPr/>
    </dgm:pt>
    <dgm:pt modelId="{8E5C9146-725B-4C19-A8DC-59603C488720}" type="pres">
      <dgm:prSet presAssocID="{812EA052-2C42-49A3-80D3-CCAE0C5699E7}" presName="Accent" presStyleLbl="node1" presStyleIdx="1" presStyleCnt="3"/>
      <dgm:spPr>
        <a:solidFill>
          <a:schemeClr val="accent1">
            <a:lumMod val="75000"/>
          </a:schemeClr>
        </a:solidFill>
      </dgm:spPr>
    </dgm:pt>
    <dgm:pt modelId="{5D1601D6-E8F8-424B-8540-38639ABF5FDB}" type="pres">
      <dgm:prSet presAssocID="{812EA052-2C42-49A3-80D3-CCAE0C5699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9474CA7-EB5B-4D14-BC78-80C23BA65CF2}" type="pres">
      <dgm:prSet presAssocID="{A70047A1-6597-4641-A787-A237838CAC81}" presName="Accent3" presStyleCnt="0"/>
      <dgm:spPr/>
    </dgm:pt>
    <dgm:pt modelId="{A904F4A6-2481-47DD-A065-A33610488A95}" type="pres">
      <dgm:prSet presAssocID="{A70047A1-6597-4641-A787-A237838CAC81}" presName="Accent" presStyleLbl="node1" presStyleIdx="2" presStyleCnt="3" custLinFactNeighborX="898"/>
      <dgm:spPr>
        <a:solidFill>
          <a:schemeClr val="accent1">
            <a:lumMod val="50000"/>
          </a:schemeClr>
        </a:solidFill>
      </dgm:spPr>
    </dgm:pt>
    <dgm:pt modelId="{7A354DF5-C1E0-491B-98F3-564107FDBBEB}" type="pres">
      <dgm:prSet presAssocID="{A70047A1-6597-4641-A787-A237838CAC8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8DF8038-6A3A-4687-BD46-8228FF8D4B49}" srcId="{21E346E7-803D-4B6C-BEF3-2C4FF09A37FF}" destId="{A70047A1-6597-4641-A787-A237838CAC81}" srcOrd="2" destOrd="0" parTransId="{7A34E3A2-A98E-43DC-800F-E72E3B6D3B08}" sibTransId="{87B28288-DF13-41A5-A8BD-04FEB8621FFC}"/>
    <dgm:cxn modelId="{E4B0854A-67BB-4A0F-A120-8914AC7CB526}" type="presOf" srcId="{F8F74256-F030-47C3-82CD-C5C3F5BB5405}" destId="{F41F9D88-208A-4C3C-A8DB-BFBDCEC2E2A4}" srcOrd="0" destOrd="0" presId="urn:microsoft.com/office/officeart/2009/layout/CircleArrowProcess"/>
    <dgm:cxn modelId="{7AB37052-FBFC-4C00-B976-B166027F34A8}" srcId="{21E346E7-803D-4B6C-BEF3-2C4FF09A37FF}" destId="{F8F74256-F030-47C3-82CD-C5C3F5BB5405}" srcOrd="0" destOrd="0" parTransId="{B4CFDE77-1F60-448A-9293-4676FBD09A06}" sibTransId="{0ED0EC7A-3886-4505-BCD5-8432357B0CBB}"/>
    <dgm:cxn modelId="{9CF97992-1CCD-4953-9A62-2CDFE67085E3}" type="presOf" srcId="{812EA052-2C42-49A3-80D3-CCAE0C5699E7}" destId="{5D1601D6-E8F8-424B-8540-38639ABF5FDB}" srcOrd="0" destOrd="0" presId="urn:microsoft.com/office/officeart/2009/layout/CircleArrowProcess"/>
    <dgm:cxn modelId="{B1711096-5345-42A6-8477-A1089C6BFADE}" srcId="{21E346E7-803D-4B6C-BEF3-2C4FF09A37FF}" destId="{812EA052-2C42-49A3-80D3-CCAE0C5699E7}" srcOrd="1" destOrd="0" parTransId="{12866B43-171C-42D9-B379-7F9579DDE797}" sibTransId="{D614110F-C13C-4A0B-A758-A691168705C1}"/>
    <dgm:cxn modelId="{F7CDBB98-1183-45DC-8D6D-97995A9C1BD9}" type="presOf" srcId="{21E346E7-803D-4B6C-BEF3-2C4FF09A37FF}" destId="{35E1994A-0271-425E-9B15-EE47A5625429}" srcOrd="0" destOrd="0" presId="urn:microsoft.com/office/officeart/2009/layout/CircleArrowProcess"/>
    <dgm:cxn modelId="{71C179A6-E169-4DBE-9896-C868FCF4D2F9}" type="presOf" srcId="{A70047A1-6597-4641-A787-A237838CAC81}" destId="{7A354DF5-C1E0-491B-98F3-564107FDBBEB}" srcOrd="0" destOrd="0" presId="urn:microsoft.com/office/officeart/2009/layout/CircleArrowProcess"/>
    <dgm:cxn modelId="{337DDEDD-B9E3-478F-BEA4-7CFFE413FD71}" type="presParOf" srcId="{35E1994A-0271-425E-9B15-EE47A5625429}" destId="{866CD249-E25C-40F3-B9CD-24C89D9E725D}" srcOrd="0" destOrd="0" presId="urn:microsoft.com/office/officeart/2009/layout/CircleArrowProcess"/>
    <dgm:cxn modelId="{4F51C69C-DF55-4B8E-956E-7F11B074FA7A}" type="presParOf" srcId="{866CD249-E25C-40F3-B9CD-24C89D9E725D}" destId="{A043A13D-AA74-41ED-B4F3-FEFA150A4263}" srcOrd="0" destOrd="0" presId="urn:microsoft.com/office/officeart/2009/layout/CircleArrowProcess"/>
    <dgm:cxn modelId="{54E1E748-7E51-47FF-B76F-BBA5FF1FCC10}" type="presParOf" srcId="{35E1994A-0271-425E-9B15-EE47A5625429}" destId="{F41F9D88-208A-4C3C-A8DB-BFBDCEC2E2A4}" srcOrd="1" destOrd="0" presId="urn:microsoft.com/office/officeart/2009/layout/CircleArrowProcess"/>
    <dgm:cxn modelId="{937E770E-A8C5-4953-9707-F9A94149BF35}" type="presParOf" srcId="{35E1994A-0271-425E-9B15-EE47A5625429}" destId="{92E50E37-BBD2-4BA1-BE7A-9A131B73AA1D}" srcOrd="2" destOrd="0" presId="urn:microsoft.com/office/officeart/2009/layout/CircleArrowProcess"/>
    <dgm:cxn modelId="{E7F397AA-DFCB-41B2-A647-64A4B8028283}" type="presParOf" srcId="{92E50E37-BBD2-4BA1-BE7A-9A131B73AA1D}" destId="{8E5C9146-725B-4C19-A8DC-59603C488720}" srcOrd="0" destOrd="0" presId="urn:microsoft.com/office/officeart/2009/layout/CircleArrowProcess"/>
    <dgm:cxn modelId="{B4704E9B-E235-4D96-A870-B06EEB36D766}" type="presParOf" srcId="{35E1994A-0271-425E-9B15-EE47A5625429}" destId="{5D1601D6-E8F8-424B-8540-38639ABF5FDB}" srcOrd="3" destOrd="0" presId="urn:microsoft.com/office/officeart/2009/layout/CircleArrowProcess"/>
    <dgm:cxn modelId="{B2A53E89-60AE-44D1-B764-C7C1ACE79937}" type="presParOf" srcId="{35E1994A-0271-425E-9B15-EE47A5625429}" destId="{59474CA7-EB5B-4D14-BC78-80C23BA65CF2}" srcOrd="4" destOrd="0" presId="urn:microsoft.com/office/officeart/2009/layout/CircleArrowProcess"/>
    <dgm:cxn modelId="{4AE9F31F-DDED-4CB4-A20D-0473CAA2F823}" type="presParOf" srcId="{59474CA7-EB5B-4D14-BC78-80C23BA65CF2}" destId="{A904F4A6-2481-47DD-A065-A33610488A95}" srcOrd="0" destOrd="0" presId="urn:microsoft.com/office/officeart/2009/layout/CircleArrowProcess"/>
    <dgm:cxn modelId="{23448991-1144-4D01-BE9B-41BC5C692D87}" type="presParOf" srcId="{35E1994A-0271-425E-9B15-EE47A5625429}" destId="{7A354DF5-C1E0-491B-98F3-564107FDBBE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9C04-80CA-4568-BBDE-33C9824A8585}">
      <dsp:nvSpPr>
        <dsp:cNvPr id="0" name=""/>
        <dsp:cNvSpPr/>
      </dsp:nvSpPr>
      <dsp:spPr>
        <a:xfrm>
          <a:off x="0" y="500860"/>
          <a:ext cx="3942000" cy="1576799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886743-1C18-4063-A4BD-4CDC9D4DD6DD}">
      <dsp:nvSpPr>
        <dsp:cNvPr id="0" name=""/>
        <dsp:cNvSpPr/>
      </dsp:nvSpPr>
      <dsp:spPr>
        <a:xfrm>
          <a:off x="473040" y="801540"/>
          <a:ext cx="1300860" cy="7726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HP Simplified" panose="020B0604020204020204" pitchFamily="34" charset="0"/>
            </a:rPr>
            <a:t>Accurate and continuous parts flow </a:t>
          </a:r>
          <a:endParaRPr lang="it-IT" sz="1500" kern="1200" dirty="0"/>
        </a:p>
      </dsp:txBody>
      <dsp:txXfrm>
        <a:off x="473040" y="801540"/>
        <a:ext cx="1300860" cy="772632"/>
      </dsp:txXfrm>
    </dsp:sp>
    <dsp:sp modelId="{B2133478-629E-4E91-8ABF-10CC11B1E691}">
      <dsp:nvSpPr>
        <dsp:cNvPr id="0" name=""/>
        <dsp:cNvSpPr/>
      </dsp:nvSpPr>
      <dsp:spPr>
        <a:xfrm>
          <a:off x="1971000" y="1053828"/>
          <a:ext cx="1537380" cy="7726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HP Simplified" panose="020B0604020204020204" pitchFamily="34" charset="0"/>
            </a:rPr>
            <a:t>Large amount of parts can be stored</a:t>
          </a:r>
          <a:endParaRPr lang="it-IT" sz="1500" kern="1200" dirty="0"/>
        </a:p>
      </dsp:txBody>
      <dsp:txXfrm>
        <a:off x="1971000" y="1053828"/>
        <a:ext cx="1537380" cy="772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3A13D-AA74-41ED-B4F3-FEFA150A4263}">
      <dsp:nvSpPr>
        <dsp:cNvPr id="0" name=""/>
        <dsp:cNvSpPr/>
      </dsp:nvSpPr>
      <dsp:spPr>
        <a:xfrm>
          <a:off x="1091564" y="1315"/>
          <a:ext cx="1906053" cy="19063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F9D88-208A-4C3C-A8DB-BFBDCEC2E2A4}">
      <dsp:nvSpPr>
        <dsp:cNvPr id="0" name=""/>
        <dsp:cNvSpPr/>
      </dsp:nvSpPr>
      <dsp:spPr>
        <a:xfrm>
          <a:off x="1532973" y="688248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Tech</a:t>
          </a:r>
          <a:r>
            <a:rPr lang="it-IT" sz="1400" i="1" kern="1200" dirty="0">
              <a:latin typeface="HP Simplified" panose="020B0604020204020204" pitchFamily="34" charset="0"/>
            </a:rPr>
            <a:t> </a:t>
          </a:r>
          <a:r>
            <a:rPr lang="it-IT" sz="1400" i="1" kern="1200" dirty="0" err="1">
              <a:latin typeface="HP Simplified" panose="020B0604020204020204" pitchFamily="34" charset="0"/>
            </a:rPr>
            <a:t>advisory</a:t>
          </a:r>
          <a:endParaRPr lang="it-IT" sz="1400" i="1" kern="1200" dirty="0">
            <a:latin typeface="HP Simplified" panose="020B0604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&amp; </a:t>
          </a:r>
          <a:r>
            <a:rPr lang="it-IT" sz="1400" i="1" kern="1200" dirty="0" err="1">
              <a:latin typeface="HP Simplified" panose="020B0604020204020204" pitchFamily="34" charset="0"/>
            </a:rPr>
            <a:t>support</a:t>
          </a:r>
          <a:endParaRPr lang="it-IT" sz="1400" kern="1200" dirty="0"/>
        </a:p>
      </dsp:txBody>
      <dsp:txXfrm>
        <a:off x="1532973" y="688248"/>
        <a:ext cx="1059157" cy="529452"/>
      </dsp:txXfrm>
    </dsp:sp>
    <dsp:sp modelId="{8E5C9146-725B-4C19-A8DC-59603C488720}">
      <dsp:nvSpPr>
        <dsp:cNvPr id="0" name=""/>
        <dsp:cNvSpPr/>
      </dsp:nvSpPr>
      <dsp:spPr>
        <a:xfrm>
          <a:off x="582273" y="1095336"/>
          <a:ext cx="1906053" cy="19063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601D6-E8F8-424B-8540-38639ABF5FDB}">
      <dsp:nvSpPr>
        <dsp:cNvPr id="0" name=""/>
        <dsp:cNvSpPr/>
      </dsp:nvSpPr>
      <dsp:spPr>
        <a:xfrm>
          <a:off x="1005721" y="1789920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Preliminary </a:t>
          </a:r>
          <a:r>
            <a:rPr lang="it-IT" sz="1400" i="1" kern="1200" dirty="0" err="1">
              <a:latin typeface="HP Simplified" panose="020B0604020204020204" pitchFamily="34" charset="0"/>
            </a:rPr>
            <a:t>analysis</a:t>
          </a:r>
          <a:endParaRPr lang="it-IT" sz="1400" kern="1200" dirty="0"/>
        </a:p>
      </dsp:txBody>
      <dsp:txXfrm>
        <a:off x="1005721" y="1789920"/>
        <a:ext cx="1059157" cy="529452"/>
      </dsp:txXfrm>
    </dsp:sp>
    <dsp:sp modelId="{A904F4A6-2481-47DD-A065-A33610488A95}">
      <dsp:nvSpPr>
        <dsp:cNvPr id="0" name=""/>
        <dsp:cNvSpPr/>
      </dsp:nvSpPr>
      <dsp:spPr>
        <a:xfrm>
          <a:off x="1247333" y="2321748"/>
          <a:ext cx="1637595" cy="16382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354DF5-C1E0-491B-98F3-564107FDBBEB}">
      <dsp:nvSpPr>
        <dsp:cNvPr id="0" name=""/>
        <dsp:cNvSpPr/>
      </dsp:nvSpPr>
      <dsp:spPr>
        <a:xfrm>
          <a:off x="1535479" y="2893176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Viability</a:t>
          </a:r>
          <a:r>
            <a:rPr lang="it-IT" sz="1400" i="1" kern="1200" dirty="0">
              <a:latin typeface="HP Simplified" panose="020B0604020204020204" pitchFamily="34" charset="0"/>
            </a:rPr>
            <a:t> </a:t>
          </a:r>
          <a:r>
            <a:rPr lang="it-IT" sz="1400" i="1" kern="1200" dirty="0" err="1">
              <a:latin typeface="HP Simplified" panose="020B0604020204020204" pitchFamily="34" charset="0"/>
            </a:rPr>
            <a:t>tests</a:t>
          </a:r>
          <a:endParaRPr lang="it-IT" sz="1400" kern="1200" dirty="0"/>
        </a:p>
      </dsp:txBody>
      <dsp:txXfrm>
        <a:off x="1535479" y="2893176"/>
        <a:ext cx="1059157" cy="529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3A13D-AA74-41ED-B4F3-FEFA150A4263}">
      <dsp:nvSpPr>
        <dsp:cNvPr id="0" name=""/>
        <dsp:cNvSpPr/>
      </dsp:nvSpPr>
      <dsp:spPr>
        <a:xfrm>
          <a:off x="1091564" y="1315"/>
          <a:ext cx="1906053" cy="19063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F9D88-208A-4C3C-A8DB-BFBDCEC2E2A4}">
      <dsp:nvSpPr>
        <dsp:cNvPr id="0" name=""/>
        <dsp:cNvSpPr/>
      </dsp:nvSpPr>
      <dsp:spPr>
        <a:xfrm>
          <a:off x="1532973" y="688248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Feed</a:t>
          </a:r>
          <a:r>
            <a:rPr lang="it-IT" sz="1400" i="1" kern="1200" dirty="0">
              <a:latin typeface="HP Simplified" panose="020B0604020204020204" pitchFamily="34" charset="0"/>
            </a:rPr>
            <a:t> rate </a:t>
          </a:r>
          <a:r>
            <a:rPr lang="it-IT" sz="1400" i="1" kern="1200" dirty="0" err="1">
              <a:latin typeface="HP Simplified" panose="020B0604020204020204" pitchFamily="34" charset="0"/>
            </a:rPr>
            <a:t>optimization</a:t>
          </a:r>
          <a:endParaRPr lang="it-IT" sz="1400" kern="1200" dirty="0"/>
        </a:p>
      </dsp:txBody>
      <dsp:txXfrm>
        <a:off x="1532973" y="688248"/>
        <a:ext cx="1059157" cy="529452"/>
      </dsp:txXfrm>
    </dsp:sp>
    <dsp:sp modelId="{8E5C9146-725B-4C19-A8DC-59603C488720}">
      <dsp:nvSpPr>
        <dsp:cNvPr id="0" name=""/>
        <dsp:cNvSpPr/>
      </dsp:nvSpPr>
      <dsp:spPr>
        <a:xfrm>
          <a:off x="582273" y="1095336"/>
          <a:ext cx="1906053" cy="19063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601D6-E8F8-424B-8540-38639ABF5FDB}">
      <dsp:nvSpPr>
        <dsp:cNvPr id="0" name=""/>
        <dsp:cNvSpPr/>
      </dsp:nvSpPr>
      <dsp:spPr>
        <a:xfrm>
          <a:off x="1005721" y="1789920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Equipments</a:t>
          </a:r>
          <a:endParaRPr lang="it-IT" sz="1400" i="1" kern="1200" dirty="0">
            <a:latin typeface="HP Simplified" panose="020B0604020204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design</a:t>
          </a:r>
          <a:endParaRPr lang="it-IT" sz="1400" kern="1200" dirty="0"/>
        </a:p>
      </dsp:txBody>
      <dsp:txXfrm>
        <a:off x="1005721" y="1789920"/>
        <a:ext cx="1059157" cy="529452"/>
      </dsp:txXfrm>
    </dsp:sp>
    <dsp:sp modelId="{A904F4A6-2481-47DD-A065-A33610488A95}">
      <dsp:nvSpPr>
        <dsp:cNvPr id="0" name=""/>
        <dsp:cNvSpPr/>
      </dsp:nvSpPr>
      <dsp:spPr>
        <a:xfrm>
          <a:off x="1247333" y="2321748"/>
          <a:ext cx="1637595" cy="16382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354DF5-C1E0-491B-98F3-564107FDBBEB}">
      <dsp:nvSpPr>
        <dsp:cNvPr id="0" name=""/>
        <dsp:cNvSpPr/>
      </dsp:nvSpPr>
      <dsp:spPr>
        <a:xfrm>
          <a:off x="1535479" y="2893176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Training</a:t>
          </a:r>
          <a:endParaRPr lang="it-IT" sz="1400" kern="1200" dirty="0"/>
        </a:p>
      </dsp:txBody>
      <dsp:txXfrm>
        <a:off x="1535479" y="2893176"/>
        <a:ext cx="1059157" cy="529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3A13D-AA74-41ED-B4F3-FEFA150A4263}">
      <dsp:nvSpPr>
        <dsp:cNvPr id="0" name=""/>
        <dsp:cNvSpPr/>
      </dsp:nvSpPr>
      <dsp:spPr>
        <a:xfrm>
          <a:off x="1091564" y="1315"/>
          <a:ext cx="1906053" cy="19063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F9D88-208A-4C3C-A8DB-BFBDCEC2E2A4}">
      <dsp:nvSpPr>
        <dsp:cNvPr id="0" name=""/>
        <dsp:cNvSpPr/>
      </dsp:nvSpPr>
      <dsp:spPr>
        <a:xfrm>
          <a:off x="1532973" y="688248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System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ramp</a:t>
          </a:r>
          <a:r>
            <a:rPr lang="it-IT" sz="1400" i="1" kern="1200" dirty="0">
              <a:latin typeface="HP Simplified" panose="020B0604020204020204" pitchFamily="34" charset="0"/>
            </a:rPr>
            <a:t> up</a:t>
          </a:r>
          <a:endParaRPr lang="it-IT" sz="1400" kern="1200" dirty="0"/>
        </a:p>
      </dsp:txBody>
      <dsp:txXfrm>
        <a:off x="1532973" y="688248"/>
        <a:ext cx="1059157" cy="529452"/>
      </dsp:txXfrm>
    </dsp:sp>
    <dsp:sp modelId="{8E5C9146-725B-4C19-A8DC-59603C488720}">
      <dsp:nvSpPr>
        <dsp:cNvPr id="0" name=""/>
        <dsp:cNvSpPr/>
      </dsp:nvSpPr>
      <dsp:spPr>
        <a:xfrm>
          <a:off x="582273" y="1095336"/>
          <a:ext cx="1906053" cy="19063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601D6-E8F8-424B-8540-38639ABF5FDB}">
      <dsp:nvSpPr>
        <dsp:cNvPr id="0" name=""/>
        <dsp:cNvSpPr/>
      </dsp:nvSpPr>
      <dsp:spPr>
        <a:xfrm>
          <a:off x="1005721" y="1789920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After</a:t>
          </a:r>
          <a:r>
            <a:rPr lang="it-IT" sz="1400" i="1" kern="1200" dirty="0">
              <a:latin typeface="HP Simplified" panose="020B0604020204020204" pitchFamily="34" charset="0"/>
            </a:rPr>
            <a:t>-sale service</a:t>
          </a:r>
          <a:endParaRPr lang="it-IT" sz="1400" kern="1200" dirty="0"/>
        </a:p>
      </dsp:txBody>
      <dsp:txXfrm>
        <a:off x="1005721" y="1789920"/>
        <a:ext cx="1059157" cy="529452"/>
      </dsp:txXfrm>
    </dsp:sp>
    <dsp:sp modelId="{A904F4A6-2481-47DD-A065-A33610488A95}">
      <dsp:nvSpPr>
        <dsp:cNvPr id="0" name=""/>
        <dsp:cNvSpPr/>
      </dsp:nvSpPr>
      <dsp:spPr>
        <a:xfrm>
          <a:off x="1262039" y="2321748"/>
          <a:ext cx="1637595" cy="16382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354DF5-C1E0-491B-98F3-564107FDBBEB}">
      <dsp:nvSpPr>
        <dsp:cNvPr id="0" name=""/>
        <dsp:cNvSpPr/>
      </dsp:nvSpPr>
      <dsp:spPr>
        <a:xfrm>
          <a:off x="1535479" y="2893176"/>
          <a:ext cx="1059157" cy="52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>
              <a:latin typeface="HP Simplified" panose="020B0604020204020204" pitchFamily="34" charset="0"/>
            </a:rPr>
            <a:t>Remote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1" kern="1200" dirty="0" err="1">
              <a:latin typeface="HP Simplified" panose="020B0604020204020204" pitchFamily="34" charset="0"/>
            </a:rPr>
            <a:t>support</a:t>
          </a:r>
          <a:endParaRPr lang="it-IT" sz="1400" kern="1200" dirty="0"/>
        </a:p>
      </dsp:txBody>
      <dsp:txXfrm>
        <a:off x="1535479" y="2893176"/>
        <a:ext cx="1059157" cy="52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758B3-9BBF-41B1-BB79-CFA7EF70EC3E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772CA-E673-4F3C-8277-E9D01D6A88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0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4A2A-E929-9643-91FD-B4E0BC5680F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84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37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7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62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0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45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92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7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9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73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4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25C5-C504-4F6E-972D-C80F19FA2B29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3AC9-B13D-4055-BF09-1B2D9FEE8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3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jpeg"/><Relationship Id="rId2" Type="http://schemas.openxmlformats.org/officeDocument/2006/relationships/image" Target="../media/image42.png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jpe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73.png"/><Relationship Id="rId26" Type="http://schemas.openxmlformats.org/officeDocument/2006/relationships/hyperlink" Target="https://drive.google.com/open?id=1qIuFNUlzRgbhpB4ZyzVcx9dCJIzTTl0h" TargetMode="External"/><Relationship Id="rId3" Type="http://schemas.openxmlformats.org/officeDocument/2006/relationships/diagramLayout" Target="../diagrams/layout2.xml"/><Relationship Id="rId21" Type="http://schemas.openxmlformats.org/officeDocument/2006/relationships/image" Target="../media/image76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9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image" Target="../media/image75.png"/><Relationship Id="rId29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image" Target="../media/image79.png"/><Relationship Id="rId32" Type="http://schemas.openxmlformats.org/officeDocument/2006/relationships/image" Target="../media/image84.jpeg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image" Target="../media/image78.png"/><Relationship Id="rId28" Type="http://schemas.microsoft.com/office/2007/relationships/hdphoto" Target="../media/hdphoto2.wdp"/><Relationship Id="rId10" Type="http://schemas.openxmlformats.org/officeDocument/2006/relationships/diagramColors" Target="../diagrams/colors3.xml"/><Relationship Id="rId19" Type="http://schemas.openxmlformats.org/officeDocument/2006/relationships/image" Target="../media/image74.png"/><Relationship Id="rId31" Type="http://schemas.openxmlformats.org/officeDocument/2006/relationships/hyperlink" Target="https://drive.google.com/open?id=1JgabH06vG8dohsWlWYq9K9C3XYcx-mfQ" TargetMode="Externa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77.png"/><Relationship Id="rId27" Type="http://schemas.openxmlformats.org/officeDocument/2006/relationships/image" Target="../media/image81.png"/><Relationship Id="rId30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dX8E36fHu_IYGWurmc5cpw" TargetMode="External"/><Relationship Id="rId5" Type="http://schemas.openxmlformats.org/officeDocument/2006/relationships/hyperlink" Target="http://www.flexibowl.com/" TargetMode="External"/><Relationship Id="rId4" Type="http://schemas.openxmlformats.org/officeDocument/2006/relationships/hyperlink" Target="http://www.arsautomati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zG9ZUeKEoSU&amp;t=273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LgVZN0KYi1FIVrLDH02cR82UWLjrcTy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drive.google.com/open?id=1spKobdcSBHXJTtO9YJTZxckzEUWB6SX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MMaBb49VB2YN0iNnFAZ8IhH9jdsGliNB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hyperlink" Target="https://drive.google.com/open?id=1jBVDeD7wjNbk8_HkCEvloWwN4TDTq4qn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5.jpeg"/><Relationship Id="rId7" Type="http://schemas.openxmlformats.org/officeDocument/2006/relationships/diagramData" Target="../diagrams/data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kk9WCOHjs8ogu8H-s9yeqrBMJ4nQaTIG" TargetMode="External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hyperlink" Target="https://drive.google.com/open?id=1wMRaEtHkWGm8kWfmzddtBkHcm0Xx9KQZ" TargetMode="Externa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5613" y="84230"/>
            <a:ext cx="2189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Flexibowl®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Solutions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Applications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18283" y="5781822"/>
            <a:ext cx="10073717" cy="10761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088377" y="5427359"/>
            <a:ext cx="446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dirty="0">
                <a:solidFill>
                  <a:schemeClr val="bg1"/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bg1"/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32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0" y="852453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617" y="329233"/>
            <a:ext cx="436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Integrated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Worldwide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54" y="1019109"/>
            <a:ext cx="1900325" cy="12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01" y="3026782"/>
            <a:ext cx="2409630" cy="5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77" y="4524804"/>
            <a:ext cx="3284580" cy="72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34" y="2846782"/>
            <a:ext cx="2100000" cy="90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720000"/>
            <a:ext cx="2520000" cy="1705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58" y="4139475"/>
            <a:ext cx="2473770" cy="108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59" y="1200543"/>
            <a:ext cx="1941175" cy="90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4526727"/>
            <a:ext cx="1828080" cy="72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86" y="3030613"/>
            <a:ext cx="3152910" cy="54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74" y="4516183"/>
            <a:ext cx="2646160" cy="72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3026782"/>
            <a:ext cx="3222390" cy="540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1383192"/>
            <a:ext cx="354462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Benchmarking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4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617" y="329233"/>
            <a:ext cx="32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Typical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Applications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000"/>
            <a:ext cx="7200000" cy="40323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4428000"/>
            <a:ext cx="540000" cy="5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512000"/>
            <a:ext cx="540000" cy="54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4428000"/>
            <a:ext cx="540000" cy="54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4428000"/>
            <a:ext cx="540000" cy="54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2988000"/>
            <a:ext cx="540000" cy="54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2952000"/>
            <a:ext cx="540000" cy="54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1440000"/>
            <a:ext cx="540000" cy="54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988000"/>
            <a:ext cx="540000" cy="540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1440000"/>
            <a:ext cx="540000" cy="54000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092000" y="2052000"/>
            <a:ext cx="17588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FASHION ACCESSORIES</a:t>
            </a:r>
          </a:p>
          <a:p>
            <a:r>
              <a:rPr lang="it-IT" sz="1200" dirty="0">
                <a:latin typeface="HP Simplified" panose="020B0604020204020204" pitchFamily="34" charset="0"/>
              </a:rPr>
              <a:t>and PRECISION PARTS</a:t>
            </a:r>
          </a:p>
          <a:p>
            <a:r>
              <a:rPr lang="it-IT" sz="1000" i="1" dirty="0" err="1">
                <a:latin typeface="HP Simplified Light" panose="020B0404020204020204" pitchFamily="34" charset="0"/>
              </a:rPr>
              <a:t>Buckle</a:t>
            </a:r>
            <a:r>
              <a:rPr lang="it-IT" sz="1000" i="1" dirty="0"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latin typeface="HP Simplified Light" panose="020B0404020204020204" pitchFamily="34" charset="0"/>
              </a:rPr>
              <a:t>eyewear</a:t>
            </a:r>
            <a:r>
              <a:rPr lang="it-IT" sz="1000" i="1" dirty="0"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latin typeface="HP Simplified Light" panose="020B0404020204020204" pitchFamily="34" charset="0"/>
              </a:rPr>
              <a:t>knob</a:t>
            </a:r>
            <a:r>
              <a:rPr lang="it-IT" sz="1000" i="1" dirty="0"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latin typeface="HP Simplified Light" panose="020B0404020204020204" pitchFamily="34" charset="0"/>
              </a:rPr>
              <a:t>hinge</a:t>
            </a:r>
            <a:r>
              <a:rPr lang="it-IT" sz="1000" i="1" dirty="0">
                <a:latin typeface="HP Simplified Light" panose="020B0404020204020204" pitchFamily="34" charset="0"/>
              </a:rPr>
              <a:t>..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092000" y="352800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MEDICAL DISPOSABLES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Stopcock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drip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chamber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syringe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needle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filter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092000" y="4968000"/>
            <a:ext cx="14606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HOUSE APPLIANCES </a:t>
            </a:r>
          </a:p>
          <a:p>
            <a:r>
              <a:rPr lang="it-IT" sz="1200" dirty="0">
                <a:latin typeface="HP Simplified" panose="020B0604020204020204" pitchFamily="34" charset="0"/>
              </a:rPr>
              <a:t>PARTS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Oven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washing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machine..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892000" y="2052000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TOYS and GADGETS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Assembly,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kits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pad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printing</a:t>
            </a:r>
            <a:endParaRPr lang="it-IT" sz="1000" i="1" dirty="0">
              <a:solidFill>
                <a:prstClr val="black"/>
              </a:solidFill>
              <a:latin typeface="HP Simplified Light" panose="020B0404020204020204" pitchFamily="34" charset="0"/>
            </a:endParaRP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painting,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packing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892000" y="3492000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HOUSE AND</a:t>
            </a:r>
          </a:p>
          <a:p>
            <a:r>
              <a:rPr lang="it-IT" sz="1200" dirty="0">
                <a:latin typeface="HP Simplified" panose="020B0604020204020204" pitchFamily="34" charset="0"/>
              </a:rPr>
              <a:t>PRSONAL CARE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Dispenser, spray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pump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toothbrush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928000" y="4968000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ELECTRICAL PARTS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Relay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connector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diode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switch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coil..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0692000" y="4968000"/>
            <a:ext cx="1523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AUTOMOTIVE PARTS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Mechanism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connection,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transmission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fluid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management..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0692000" y="3528000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COSMETICS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Lipstick,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lids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brushes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bottle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tube,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cup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692000" y="2016000"/>
            <a:ext cx="12859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CONSUMER </a:t>
            </a:r>
          </a:p>
          <a:p>
            <a:r>
              <a:rPr lang="it-IT" sz="1200" dirty="0">
                <a:latin typeface="HP Simplified" panose="020B0604020204020204" pitchFamily="34" charset="0"/>
              </a:rPr>
              <a:t>ELECTRONICS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Laptop,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smartphone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 </a:t>
            </a:r>
          </a:p>
        </p:txBody>
      </p:sp>
      <p:cxnSp>
        <p:nvCxnSpPr>
          <p:cNvPr id="29" name="Connettore 1 28"/>
          <p:cNvCxnSpPr/>
          <p:nvPr/>
        </p:nvCxnSpPr>
        <p:spPr>
          <a:xfrm flipV="1">
            <a:off x="7200000" y="2664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7200000" y="424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V="1">
            <a:off x="7200000" y="568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9000000" y="2664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0800000" y="2664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9000000" y="424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9072000" y="568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10800000" y="424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10800000" y="5688000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39" name="CasellaDiTesto 38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0" y="89438"/>
            <a:ext cx="540000" cy="540000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8892000" y="701438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HP Simplified" panose="020B0604020204020204" pitchFamily="34" charset="0"/>
              </a:rPr>
              <a:t>MACHINE TENDING</a:t>
            </a:r>
          </a:p>
          <a:p>
            <a:pPr lvl="0"/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CNC,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welding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pad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printing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laser</a:t>
            </a:r>
          </a:p>
          <a:p>
            <a:pPr lvl="0"/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marking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,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plastic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HP Simplified Light" panose="020B0404020204020204" pitchFamily="34" charset="0"/>
              </a:rPr>
              <a:t>moulding</a:t>
            </a:r>
            <a:r>
              <a:rPr lang="it-IT" sz="1000" i="1" dirty="0">
                <a:solidFill>
                  <a:prstClr val="black"/>
                </a:solidFill>
                <a:latin typeface="HP Simplified Light" panose="020B0404020204020204" pitchFamily="34" charset="0"/>
              </a:rPr>
              <a:t>..</a:t>
            </a:r>
          </a:p>
        </p:txBody>
      </p:sp>
      <p:cxnSp>
        <p:nvCxnSpPr>
          <p:cNvPr id="42" name="Connettore 1 41"/>
          <p:cNvCxnSpPr/>
          <p:nvPr/>
        </p:nvCxnSpPr>
        <p:spPr>
          <a:xfrm flipV="1">
            <a:off x="9000000" y="1313438"/>
            <a:ext cx="1368000" cy="0"/>
          </a:xfrm>
          <a:prstGeom prst="line">
            <a:avLst/>
          </a:prstGeom>
          <a:ln w="25400" cap="rnd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6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617" y="329233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Worldwide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References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: End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Users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3420000"/>
            <a:ext cx="1234290" cy="5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4860000"/>
            <a:ext cx="1514820" cy="5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600000"/>
            <a:ext cx="2056600" cy="3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2" y="2519088"/>
            <a:ext cx="1821687" cy="252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000" y="1260000"/>
            <a:ext cx="1783662" cy="5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3420000"/>
            <a:ext cx="1020375" cy="54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00000"/>
            <a:ext cx="1795605" cy="54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0" y="2340000"/>
            <a:ext cx="1989340" cy="72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1152000"/>
            <a:ext cx="720000" cy="72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1260000"/>
            <a:ext cx="1888160" cy="36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420000"/>
            <a:ext cx="720000" cy="72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4860000"/>
            <a:ext cx="1039995" cy="54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1080000"/>
            <a:ext cx="1081960" cy="720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1443210" cy="360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2340000"/>
            <a:ext cx="1090260" cy="540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1" y="2520000"/>
            <a:ext cx="1609810" cy="360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4" b="39069"/>
          <a:stretch/>
        </p:blipFill>
        <p:spPr>
          <a:xfrm>
            <a:off x="5940000" y="4860000"/>
            <a:ext cx="1492709" cy="360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340000"/>
            <a:ext cx="883160" cy="720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4860000"/>
            <a:ext cx="1145710" cy="360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680000"/>
            <a:ext cx="1237900" cy="720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412000"/>
            <a:ext cx="1402440" cy="540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260000"/>
            <a:ext cx="1559320" cy="3600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420000"/>
            <a:ext cx="717615" cy="54000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860000"/>
            <a:ext cx="2269035" cy="5400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1260000"/>
            <a:ext cx="699030" cy="5400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0000"/>
            <a:ext cx="1080000" cy="482139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4680000"/>
            <a:ext cx="1014083" cy="7200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2340000"/>
            <a:ext cx="1442628" cy="540000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35" name="CasellaDiTesto 34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36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Benchmarking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5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617" y="329233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FlexiBowl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®: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Parameters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 flipV="1">
            <a:off x="1" y="792000"/>
            <a:ext cx="396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2" y="1193343"/>
            <a:ext cx="7509164" cy="41871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4111" y="2033703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92D050"/>
                </a:solidFill>
                <a:latin typeface="HP Simplified" panose="020B0604020204020204" pitchFamily="34" charset="0"/>
              </a:rPr>
              <a:t>Easy to set up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1" y="2513907"/>
            <a:ext cx="2467263" cy="308009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0" name="CasellaDiTesto 9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03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Benchmarking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3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413421641"/>
              </p:ext>
            </p:extLst>
          </p:nvPr>
        </p:nvGraphicFramePr>
        <p:xfrm>
          <a:off x="1440000" y="1079412"/>
          <a:ext cx="36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32861211"/>
              </p:ext>
            </p:extLst>
          </p:nvPr>
        </p:nvGraphicFramePr>
        <p:xfrm>
          <a:off x="4068000" y="1080001"/>
          <a:ext cx="36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596424960"/>
              </p:ext>
            </p:extLst>
          </p:nvPr>
        </p:nvGraphicFramePr>
        <p:xfrm>
          <a:off x="6660000" y="1080001"/>
          <a:ext cx="36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9617" y="329233"/>
            <a:ext cx="457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ARS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leads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all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the way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through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1" y="1711549"/>
            <a:ext cx="540000" cy="54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20" y="2880873"/>
            <a:ext cx="540000" cy="54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1" y="3928277"/>
            <a:ext cx="540000" cy="54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01" y="1711549"/>
            <a:ext cx="540000" cy="54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19" y="2880873"/>
            <a:ext cx="540000" cy="54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2" y="3928277"/>
            <a:ext cx="540000" cy="54218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59" y="1711549"/>
            <a:ext cx="540000" cy="5400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08" y="2880873"/>
            <a:ext cx="540000" cy="540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2" y="3928277"/>
            <a:ext cx="540000" cy="540000"/>
          </a:xfrm>
          <a:prstGeom prst="rect">
            <a:avLst/>
          </a:prstGeom>
        </p:spPr>
      </p:pic>
      <p:pic>
        <p:nvPicPr>
          <p:cNvPr id="20" name="Immagine 19">
            <a:hlinkClick r:id="rId26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848" b="98545" l="9901" r="89970">
                        <a14:foregroundMark x1="37248" y1="87879" x2="37248" y2="87879"/>
                        <a14:foregroundMark x1="32019" y1="84182" x2="32019" y2="84182"/>
                        <a14:foregroundMark x1="33305" y1="78000" x2="33305" y2="78000"/>
                        <a14:foregroundMark x1="43420" y1="68303" x2="43420" y2="68303"/>
                        <a14:foregroundMark x1="62323" y1="75273" x2="62323" y2="75273"/>
                        <a14:foregroundMark x1="49764" y1="82667" x2="49764" y2="82667"/>
                        <a14:foregroundMark x1="44835" y1="88182" x2="44835" y2="88182"/>
                        <a14:foregroundMark x1="38920" y1="77394" x2="38920" y2="77394"/>
                        <a14:foregroundMark x1="53751" y1="71576" x2="53751" y2="71576"/>
                        <a14:foregroundMark x1="65624" y1="41273" x2="65624" y2="41273"/>
                        <a14:foregroundMark x1="33262" y1="63333" x2="33262" y2="63333"/>
                        <a14:foregroundMark x1="32447" y1="85212" x2="32447" y2="85212"/>
                        <a14:foregroundMark x1="31376" y1="84667" x2="31376" y2="84667"/>
                        <a14:foregroundMark x1="43078" y1="91091" x2="43078" y2="9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0" y="1080000"/>
            <a:ext cx="2545691" cy="1800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000" y="3240000"/>
            <a:ext cx="2545691" cy="1800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2036552" cy="1440000"/>
          </a:xfrm>
          <a:prstGeom prst="rect">
            <a:avLst/>
          </a:prstGeom>
        </p:spPr>
      </p:pic>
      <p:pic>
        <p:nvPicPr>
          <p:cNvPr id="23" name="Immagine 22">
            <a:hlinkClick r:id="rId31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0"/>
            <a:ext cx="1934723" cy="1368000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25" name="CasellaDiTesto 24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  <p:pic>
        <p:nvPicPr>
          <p:cNvPr id="26" name="Immagine 25">
            <a:hlinkClick r:id="rId31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9" y="4430712"/>
            <a:ext cx="1309932" cy="736837"/>
          </a:xfrm>
          <a:prstGeom prst="rect">
            <a:avLst/>
          </a:prstGeom>
        </p:spPr>
      </p:pic>
      <p:pic>
        <p:nvPicPr>
          <p:cNvPr id="27" name="Immagine 26">
            <a:hlinkClick r:id="rId26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41" y="2324474"/>
            <a:ext cx="1309932" cy="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" name="CasellaDiTesto 4"/>
          <p:cNvSpPr txBox="1"/>
          <p:nvPr/>
        </p:nvSpPr>
        <p:spPr>
          <a:xfrm>
            <a:off x="3509689" y="1439418"/>
            <a:ext cx="5163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THANK YOU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7" b="58072" l="20565" r="73226">
                        <a14:foregroundMark x1="48306" y1="52481" x2="48306" y2="52481"/>
                        <a14:foregroundMark x1="61048" y1="49515" x2="61048" y2="49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41369" r="27308" b="41905"/>
          <a:stretch/>
        </p:blipFill>
        <p:spPr>
          <a:xfrm>
            <a:off x="179616" y="4320000"/>
            <a:ext cx="2061865" cy="936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flipV="1">
            <a:off x="32658" y="3898511"/>
            <a:ext cx="12132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700000" y="4320000"/>
            <a:ext cx="7144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HP Simplified Light" panose="020B0404020204020204" pitchFamily="34" charset="0"/>
              </a:rPr>
              <a:t>Via Piero Gobetti, 19 | 52100 Arezzo (IT) Italy</a:t>
            </a:r>
          </a:p>
          <a:p>
            <a:r>
              <a:rPr lang="it-IT" dirty="0">
                <a:latin typeface="HP Simplified Light" panose="020B0404020204020204" pitchFamily="34" charset="0"/>
              </a:rPr>
              <a:t>Tel. +39 0575 398612 | Fax +39 0575 398620 | info@arsautomation.com</a:t>
            </a:r>
          </a:p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hlinkClick r:id="rId4"/>
              </a:rPr>
              <a:t>www.arsautomation.com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|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  <a:hlinkClick r:id="rId5"/>
              </a:rPr>
              <a:t>www.flexibowl.com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pic>
        <p:nvPicPr>
          <p:cNvPr id="9" name="Immagine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96" y="4320000"/>
            <a:ext cx="713015" cy="72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008104" y="5040000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ARS Automation</a:t>
            </a:r>
          </a:p>
        </p:txBody>
      </p:sp>
    </p:spTree>
    <p:extLst>
      <p:ext uri="{BB962C8B-B14F-4D97-AF65-F5344CB8AC3E}">
        <p14:creationId xmlns:p14="http://schemas.microsoft.com/office/powerpoint/2010/main" val="200155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Benchmarking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Reference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9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19617" y="329233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FlexiBowl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®: How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it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works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14" y="467211"/>
            <a:ext cx="2580044" cy="686332"/>
          </a:xfrm>
          <a:prstGeom prst="rect">
            <a:avLst/>
          </a:prstGeom>
        </p:spPr>
      </p:pic>
      <p:sp>
        <p:nvSpPr>
          <p:cNvPr id="25" name="Rettangolo arrotondato 24"/>
          <p:cNvSpPr/>
          <p:nvPr/>
        </p:nvSpPr>
        <p:spPr>
          <a:xfrm>
            <a:off x="5432050" y="494170"/>
            <a:ext cx="6562215" cy="4888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Segnaposto immagine 2">
            <a:hlinkClick r:id="rId4"/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197" y="1031664"/>
            <a:ext cx="5788872" cy="4570946"/>
          </a:xfrm>
        </p:spPr>
      </p:pic>
      <p:sp>
        <p:nvSpPr>
          <p:cNvPr id="7" name="CasellaDiTesto 6"/>
          <p:cNvSpPr txBox="1"/>
          <p:nvPr/>
        </p:nvSpPr>
        <p:spPr>
          <a:xfrm>
            <a:off x="5900521" y="1152397"/>
            <a:ext cx="2591883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Motorised</a:t>
            </a:r>
            <a:r>
              <a:rPr lang="it-IT" sz="1400" dirty="0">
                <a:latin typeface="HP Simplified" panose="020B0604020204020204" pitchFamily="34" charset="0"/>
              </a:rPr>
              <a:t> Hopper</a:t>
            </a:r>
            <a:r>
              <a:rPr lang="it-IT" sz="1400" dirty="0">
                <a:latin typeface="HP Simplified Light" panose="020B0404020204020204" pitchFamily="34" charset="0"/>
              </a:rPr>
              <a:t> - Large </a:t>
            </a:r>
            <a:r>
              <a:rPr lang="it-IT" sz="1400" dirty="0" err="1">
                <a:latin typeface="HP Simplified Light" panose="020B0404020204020204" pitchFamily="34" charset="0"/>
              </a:rPr>
              <a:t>parts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storage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capacity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it-IT" sz="1400" dirty="0" err="1">
                <a:latin typeface="HP Simplified" panose="020B0604020204020204" pitchFamily="34" charset="0"/>
              </a:rPr>
              <a:t>Vibrating</a:t>
            </a:r>
            <a:r>
              <a:rPr lang="it-IT" sz="1400" dirty="0">
                <a:latin typeface="HP Simplified" panose="020B0604020204020204" pitchFamily="34" charset="0"/>
              </a:rPr>
              <a:t> Bulk </a:t>
            </a:r>
            <a:r>
              <a:rPr lang="it-IT" sz="1400" dirty="0" err="1">
                <a:latin typeface="HP Simplified" panose="020B0604020204020204" pitchFamily="34" charset="0"/>
              </a:rPr>
              <a:t>Feeder</a:t>
            </a:r>
            <a:r>
              <a:rPr lang="it-IT" sz="1400" dirty="0">
                <a:latin typeface="HP Simplified Light" panose="020B0404020204020204" pitchFamily="34" charset="0"/>
              </a:rPr>
              <a:t> - </a:t>
            </a:r>
            <a:r>
              <a:rPr lang="it-IT" sz="1400" dirty="0" err="1">
                <a:latin typeface="HP Simplified Light" panose="020B0404020204020204" pitchFamily="34" charset="0"/>
              </a:rPr>
              <a:t>Drops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parts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accurately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en-US" sz="1400" dirty="0">
                <a:latin typeface="HP Simplified" panose="020B0604020204020204" pitchFamily="34" charset="0"/>
              </a:rPr>
              <a:t>Wiper </a:t>
            </a:r>
            <a:r>
              <a:rPr lang="en-US" sz="1400" dirty="0">
                <a:latin typeface="HP Simplified Light" panose="020B0404020204020204" pitchFamily="34" charset="0"/>
              </a:rPr>
              <a:t>- Diverts parts from outer wall, back under picking area</a:t>
            </a:r>
          </a:p>
          <a:p>
            <a:r>
              <a:rPr lang="it-IT" sz="1400" dirty="0">
                <a:latin typeface="HP Simplified" panose="020B0604020204020204" pitchFamily="34" charset="0"/>
              </a:rPr>
              <a:t>Servo Driver</a:t>
            </a:r>
            <a:r>
              <a:rPr lang="it-IT" sz="1400" dirty="0">
                <a:latin typeface="HP Simplified Light" panose="020B0404020204020204" pitchFamily="34" charset="0"/>
              </a:rPr>
              <a:t> - ethernet/UDP or </a:t>
            </a:r>
            <a:r>
              <a:rPr lang="it-IT" sz="1400" dirty="0" err="1">
                <a:latin typeface="HP Simplified Light" panose="020B0404020204020204" pitchFamily="34" charset="0"/>
              </a:rPr>
              <a:t>digital</a:t>
            </a:r>
            <a:r>
              <a:rPr lang="it-IT" sz="1400" dirty="0">
                <a:latin typeface="HP Simplified Light" panose="020B0404020204020204" pitchFamily="34" charset="0"/>
              </a:rPr>
              <a:t> I/O </a:t>
            </a:r>
            <a:r>
              <a:rPr lang="it-IT" sz="1400" dirty="0" err="1">
                <a:latin typeface="HP Simplified Light" panose="020B0404020204020204" pitchFamily="34" charset="0"/>
              </a:rPr>
              <a:t>communication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it-IT" sz="1400" dirty="0">
                <a:latin typeface="HP Simplified" panose="020B0604020204020204" pitchFamily="34" charset="0"/>
              </a:rPr>
              <a:t>Direct Drive Motor</a:t>
            </a:r>
          </a:p>
          <a:p>
            <a:r>
              <a:rPr lang="it-IT" sz="1400" dirty="0" err="1">
                <a:latin typeface="HP Simplified" panose="020B0604020204020204" pitchFamily="34" charset="0"/>
              </a:rPr>
              <a:t>Flip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unit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>
                <a:latin typeface="HP Simplified Light" panose="020B0404020204020204" pitchFamily="34" charset="0"/>
              </a:rPr>
              <a:t>- </a:t>
            </a:r>
            <a:r>
              <a:rPr lang="it-IT" sz="1400" dirty="0" err="1">
                <a:latin typeface="HP Simplified Light" panose="020B0404020204020204" pitchFamily="34" charset="0"/>
              </a:rPr>
              <a:t>turns</a:t>
            </a:r>
            <a:r>
              <a:rPr lang="it-IT" sz="1400" dirty="0">
                <a:latin typeface="HP Simplified Light" panose="020B0404020204020204" pitchFamily="34" charset="0"/>
              </a:rPr>
              <a:t> and </a:t>
            </a:r>
            <a:r>
              <a:rPr lang="it-IT" sz="1400" dirty="0" err="1">
                <a:latin typeface="HP Simplified Light" panose="020B0404020204020204" pitchFamily="34" charset="0"/>
              </a:rPr>
              <a:t>spreads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parts</a:t>
            </a:r>
            <a:endParaRPr lang="it-IT" sz="1400" dirty="0">
              <a:latin typeface="HP Simplified Light" panose="020B0404020204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091852" y="1151998"/>
            <a:ext cx="2592000" cy="24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Blow</a:t>
            </a:r>
            <a:r>
              <a:rPr lang="it-IT" sz="1400" dirty="0">
                <a:latin typeface="HP Simplified" panose="020B0604020204020204" pitchFamily="34" charset="0"/>
              </a:rPr>
              <a:t> Unit</a:t>
            </a:r>
            <a:r>
              <a:rPr lang="it-IT" sz="1400" dirty="0">
                <a:latin typeface="HP Simplified Light" panose="020B0404020204020204" pitchFamily="34" charset="0"/>
              </a:rPr>
              <a:t>, </a:t>
            </a:r>
            <a:r>
              <a:rPr lang="it-IT" sz="1400" dirty="0" err="1">
                <a:latin typeface="HP Simplified Light" panose="020B0404020204020204" pitchFamily="34" charset="0"/>
              </a:rPr>
              <a:t>Diverts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tiniest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parts</a:t>
            </a:r>
            <a:r>
              <a:rPr lang="it-IT" sz="1400" dirty="0">
                <a:latin typeface="HP Simplified Light" panose="020B0404020204020204" pitchFamily="34" charset="0"/>
              </a:rPr>
              <a:t> from </a:t>
            </a:r>
            <a:r>
              <a:rPr lang="it-IT" sz="1400" dirty="0" err="1">
                <a:latin typeface="HP Simplified Light" panose="020B0404020204020204" pitchFamily="34" charset="0"/>
              </a:rPr>
              <a:t>outer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wall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it-IT" sz="1400" dirty="0" err="1">
                <a:latin typeface="HP Simplified" panose="020B0604020204020204" pitchFamily="34" charset="0"/>
              </a:rPr>
              <a:t>Quick-change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>
                <a:latin typeface="HP Simplified" panose="020B0604020204020204" pitchFamily="34" charset="0"/>
              </a:rPr>
              <a:t>disc</a:t>
            </a:r>
            <a:r>
              <a:rPr lang="it-IT" sz="1400" dirty="0">
                <a:latin typeface="HP Simplified Light" panose="020B0404020204020204" pitchFamily="34" charset="0"/>
              </a:rPr>
              <a:t>,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Different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colours</a:t>
            </a:r>
            <a:r>
              <a:rPr lang="it-IT" sz="1400" dirty="0">
                <a:latin typeface="HP Simplified Light" panose="020B0404020204020204" pitchFamily="34" charset="0"/>
              </a:rPr>
              <a:t>, </a:t>
            </a:r>
            <a:r>
              <a:rPr lang="it-IT" sz="1400" dirty="0" err="1">
                <a:latin typeface="HP Simplified Light" panose="020B0404020204020204" pitchFamily="34" charset="0"/>
              </a:rPr>
              <a:t>textures</a:t>
            </a:r>
            <a:r>
              <a:rPr lang="it-IT" sz="1400" dirty="0">
                <a:latin typeface="HP Simplified Light" panose="020B0404020204020204" pitchFamily="34" charset="0"/>
              </a:rPr>
              <a:t> and </a:t>
            </a:r>
            <a:r>
              <a:rPr lang="it-IT" sz="1400" dirty="0" err="1">
                <a:latin typeface="HP Simplified Light" panose="020B0404020204020204" pitchFamily="34" charset="0"/>
              </a:rPr>
              <a:t>coatings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it-IT" sz="1400" dirty="0" err="1">
                <a:latin typeface="HP Simplified" panose="020B0604020204020204" pitchFamily="34" charset="0"/>
              </a:rPr>
              <a:t>Backlight</a:t>
            </a:r>
            <a:r>
              <a:rPr lang="it-IT" sz="1400" dirty="0">
                <a:latin typeface="HP Simplified Light" panose="020B0404020204020204" pitchFamily="34" charset="0"/>
              </a:rPr>
              <a:t>, </a:t>
            </a:r>
            <a:r>
              <a:rPr lang="it-IT" sz="1400" dirty="0" err="1">
                <a:latin typeface="HP Simplified Light" panose="020B0404020204020204" pitchFamily="34" charset="0"/>
              </a:rPr>
              <a:t>Red</a:t>
            </a:r>
            <a:r>
              <a:rPr lang="it-IT" sz="1400" dirty="0">
                <a:latin typeface="HP Simplified Light" panose="020B0404020204020204" pitchFamily="34" charset="0"/>
              </a:rPr>
              <a:t>, White and </a:t>
            </a:r>
            <a:r>
              <a:rPr lang="it-IT" sz="1400" dirty="0" err="1">
                <a:latin typeface="HP Simplified Light" panose="020B0404020204020204" pitchFamily="34" charset="0"/>
              </a:rPr>
              <a:t>Infrared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colours</a:t>
            </a:r>
            <a:endParaRPr lang="it-IT" sz="1400" dirty="0">
              <a:latin typeface="HP Simplified Light" panose="020B0404020204020204" pitchFamily="34" charset="0"/>
            </a:endParaRPr>
          </a:p>
          <a:p>
            <a:r>
              <a:rPr lang="it-IT" sz="1400" dirty="0" err="1">
                <a:latin typeface="HP Simplified" panose="020B0604020204020204" pitchFamily="34" charset="0"/>
              </a:rPr>
              <a:t>Toplight</a:t>
            </a:r>
            <a:r>
              <a:rPr lang="it-IT" sz="1400" dirty="0">
                <a:latin typeface="HP Simplified" panose="020B0604020204020204" pitchFamily="34" charset="0"/>
              </a:rPr>
              <a:t>, </a:t>
            </a:r>
            <a:r>
              <a:rPr lang="it-IT" sz="1400" dirty="0" err="1">
                <a:latin typeface="HP Simplified Light" panose="020B0404020204020204" pitchFamily="34" charset="0"/>
              </a:rPr>
              <a:t>Red</a:t>
            </a:r>
            <a:r>
              <a:rPr lang="it-IT" sz="1400" dirty="0">
                <a:latin typeface="HP Simplified Light" panose="020B0404020204020204" pitchFamily="34" charset="0"/>
              </a:rPr>
              <a:t>, White and </a:t>
            </a:r>
            <a:r>
              <a:rPr lang="it-IT" sz="1400" dirty="0" err="1">
                <a:latin typeface="HP Simplified Light" panose="020B0404020204020204" pitchFamily="34" charset="0"/>
              </a:rPr>
              <a:t>Infrared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colours</a:t>
            </a:r>
            <a:endParaRPr lang="it-IT" sz="1400" dirty="0">
              <a:latin typeface="HP Simplified" panose="020B0604020204020204" pitchFamily="34" charset="0"/>
            </a:endParaRPr>
          </a:p>
          <a:p>
            <a:r>
              <a:rPr lang="it-IT" sz="1400" dirty="0" err="1">
                <a:latin typeface="HP Simplified" panose="020B0604020204020204" pitchFamily="34" charset="0"/>
              </a:rPr>
              <a:t>FlexiVision</a:t>
            </a:r>
            <a:r>
              <a:rPr lang="it-IT" sz="1400" dirty="0">
                <a:latin typeface="HP Simplified Light" panose="020B0404020204020204" pitchFamily="34" charset="0"/>
              </a:rPr>
              <a:t>,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fully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integrated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vision</a:t>
            </a:r>
            <a:r>
              <a:rPr lang="it-IT" sz="1400" dirty="0">
                <a:latin typeface="HP Simplified Light" panose="020B0404020204020204" pitchFamily="34" charset="0"/>
              </a:rPr>
              <a:t> </a:t>
            </a:r>
            <a:r>
              <a:rPr lang="it-IT" sz="1400" dirty="0" err="1">
                <a:latin typeface="HP Simplified Light" panose="020B0404020204020204" pitchFamily="34" charset="0"/>
              </a:rPr>
              <a:t>system</a:t>
            </a:r>
            <a:endParaRPr lang="it-IT" sz="1400" dirty="0">
              <a:latin typeface="HP Simplified Light" panose="020B0404020204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900521" y="3626241"/>
            <a:ext cx="5768143" cy="1492716"/>
          </a:xfrm>
          <a:prstGeom prst="rect">
            <a:avLst/>
          </a:prstGeom>
          <a:solidFill>
            <a:schemeClr val="accent1">
              <a:lumMod val="50000"/>
              <a:alpha val="4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sz="1400" i="1" dirty="0">
                <a:latin typeface="HP Simplified" panose="020B0604020204020204" pitchFamily="34" charset="0"/>
              </a:rPr>
              <a:t>Vision </a:t>
            </a:r>
            <a:r>
              <a:rPr lang="it-IT" sz="1400" i="1" dirty="0" err="1">
                <a:latin typeface="HP Simplified" panose="020B0604020204020204" pitchFamily="34" charset="0"/>
              </a:rPr>
              <a:t>system</a:t>
            </a:r>
            <a:r>
              <a:rPr lang="it-IT" sz="1400" i="1" dirty="0">
                <a:latin typeface="HP Simplified" panose="020B0604020204020204" pitchFamily="34" charset="0"/>
              </a:rPr>
              <a:t> </a:t>
            </a:r>
            <a:r>
              <a:rPr lang="it-IT" sz="1400" i="1" dirty="0" err="1">
                <a:latin typeface="HP Simplified Light" panose="020B0404020204020204" pitchFamily="34" charset="0"/>
              </a:rPr>
              <a:t>controls</a:t>
            </a:r>
            <a:r>
              <a:rPr lang="it-IT" sz="1400" i="1" dirty="0">
                <a:latin typeface="HP Simplified Light" panose="020B0404020204020204" pitchFamily="34" charset="0"/>
              </a:rPr>
              <a:t> </a:t>
            </a:r>
            <a:r>
              <a:rPr lang="it-IT" sz="1400" i="1" dirty="0" err="1">
                <a:latin typeface="HP Simplified Light" panose="020B0404020204020204" pitchFamily="34" charset="0"/>
              </a:rPr>
              <a:t>FlexiBowl</a:t>
            </a:r>
            <a:r>
              <a:rPr lang="it-IT" sz="1400" i="1" dirty="0">
                <a:latin typeface="HP Simplified Light" panose="020B0404020204020204" pitchFamily="34" charset="0"/>
              </a:rPr>
              <a:t>® </a:t>
            </a:r>
            <a:r>
              <a:rPr lang="it-IT" sz="1400" i="1" dirty="0" err="1">
                <a:latin typeface="HP Simplified Light" panose="020B0404020204020204" pitchFamily="34" charset="0"/>
              </a:rPr>
              <a:t>movements</a:t>
            </a:r>
            <a:r>
              <a:rPr lang="it-IT" sz="1400" i="1" dirty="0">
                <a:latin typeface="HP Simplified Light" panose="020B0404020204020204" pitchFamily="34" charset="0"/>
              </a:rPr>
              <a:t>, </a:t>
            </a:r>
            <a:r>
              <a:rPr lang="it-IT" sz="1400" i="1" dirty="0" err="1">
                <a:latin typeface="HP Simplified Light" panose="020B0404020204020204" pitchFamily="34" charset="0"/>
              </a:rPr>
              <a:t>parts</a:t>
            </a:r>
            <a:r>
              <a:rPr lang="it-IT" sz="1400" i="1" dirty="0">
                <a:latin typeface="HP Simplified Light" panose="020B0404020204020204" pitchFamily="34" charset="0"/>
              </a:rPr>
              <a:t> flow from the bulk </a:t>
            </a:r>
            <a:r>
              <a:rPr lang="it-IT" sz="1400" i="1" dirty="0" err="1">
                <a:latin typeface="HP Simplified Light" panose="020B0404020204020204" pitchFamily="34" charset="0"/>
              </a:rPr>
              <a:t>feeder</a:t>
            </a:r>
            <a:r>
              <a:rPr lang="it-IT" sz="1400" i="1" dirty="0">
                <a:latin typeface="HP Simplified Light" panose="020B0404020204020204" pitchFamily="34" charset="0"/>
              </a:rPr>
              <a:t> and </a:t>
            </a:r>
            <a:r>
              <a:rPr lang="it-IT" sz="1400" i="1" dirty="0" err="1">
                <a:latin typeface="HP Simplified Light" panose="020B0404020204020204" pitchFamily="34" charset="0"/>
              </a:rPr>
              <a:t>sends</a:t>
            </a:r>
            <a:r>
              <a:rPr lang="it-IT" sz="1400" i="1" dirty="0">
                <a:latin typeface="HP Simplified Light" panose="020B0404020204020204" pitchFamily="34" charset="0"/>
              </a:rPr>
              <a:t> </a:t>
            </a:r>
            <a:r>
              <a:rPr lang="it-IT" sz="1400" i="1" dirty="0" err="1">
                <a:latin typeface="HP Simplified Light" panose="020B0404020204020204" pitchFamily="34" charset="0"/>
              </a:rPr>
              <a:t>coordinates</a:t>
            </a:r>
            <a:r>
              <a:rPr lang="it-IT" sz="1400" i="1" dirty="0">
                <a:latin typeface="HP Simplified Light" panose="020B0404020204020204" pitchFamily="34" charset="0"/>
              </a:rPr>
              <a:t> to the </a:t>
            </a:r>
            <a:r>
              <a:rPr lang="it-IT" sz="1400" i="1" dirty="0">
                <a:latin typeface="HP Simplified" panose="020B0604020204020204" pitchFamily="34" charset="0"/>
              </a:rPr>
              <a:t>robot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sz="1400" i="1" dirty="0" err="1">
                <a:latin typeface="HP Simplified Light" panose="020B0404020204020204" pitchFamily="34" charset="0"/>
              </a:rPr>
              <a:t>Parts</a:t>
            </a:r>
            <a:r>
              <a:rPr lang="it-IT" sz="1400" i="1" dirty="0">
                <a:latin typeface="HP Simplified Light" panose="020B0404020204020204" pitchFamily="34" charset="0"/>
              </a:rPr>
              <a:t> are </a:t>
            </a:r>
            <a:r>
              <a:rPr lang="it-IT" sz="1400" i="1" dirty="0" err="1">
                <a:latin typeface="HP Simplified Light" panose="020B0404020204020204" pitchFamily="34" charset="0"/>
              </a:rPr>
              <a:t>sorted</a:t>
            </a:r>
            <a:r>
              <a:rPr lang="it-IT" sz="1400" i="1" dirty="0">
                <a:latin typeface="HP Simplified Light" panose="020B0404020204020204" pitchFamily="34" charset="0"/>
              </a:rPr>
              <a:t> by </a:t>
            </a:r>
            <a:r>
              <a:rPr lang="it-IT" sz="1400" i="1" dirty="0" err="1">
                <a:latin typeface="HP Simplified Light" panose="020B0404020204020204" pitchFamily="34" charset="0"/>
              </a:rPr>
              <a:t>combined</a:t>
            </a:r>
            <a:r>
              <a:rPr lang="it-IT" sz="1400" i="1" dirty="0">
                <a:latin typeface="HP Simplified Light" panose="020B0404020204020204" pitchFamily="34" charset="0"/>
              </a:rPr>
              <a:t> </a:t>
            </a:r>
            <a:r>
              <a:rPr lang="it-IT" sz="1400" i="1" dirty="0" err="1">
                <a:latin typeface="HP Simplified Light" panose="020B0404020204020204" pitchFamily="34" charset="0"/>
              </a:rPr>
              <a:t>actuation</a:t>
            </a:r>
            <a:r>
              <a:rPr lang="it-IT" sz="1400" i="1" dirty="0">
                <a:latin typeface="HP Simplified Light" panose="020B0404020204020204" pitchFamily="34" charset="0"/>
              </a:rPr>
              <a:t> of </a:t>
            </a:r>
            <a:r>
              <a:rPr lang="it-IT" sz="1400" i="1" dirty="0" err="1">
                <a:latin typeface="HP Simplified" panose="020B0604020204020204" pitchFamily="34" charset="0"/>
              </a:rPr>
              <a:t>servomotor</a:t>
            </a:r>
            <a:r>
              <a:rPr lang="it-IT" sz="1400" i="1" dirty="0">
                <a:latin typeface="HP Simplified Light" panose="020B0404020204020204" pitchFamily="34" charset="0"/>
              </a:rPr>
              <a:t> and </a:t>
            </a:r>
            <a:r>
              <a:rPr lang="it-IT" sz="1400" i="1" dirty="0" err="1">
                <a:latin typeface="HP Simplified" panose="020B0604020204020204" pitchFamily="34" charset="0"/>
              </a:rPr>
              <a:t>flip</a:t>
            </a:r>
            <a:r>
              <a:rPr lang="it-IT" sz="1400" i="1" dirty="0">
                <a:latin typeface="HP Simplified" panose="020B0604020204020204" pitchFamily="34" charset="0"/>
              </a:rPr>
              <a:t> </a:t>
            </a:r>
            <a:r>
              <a:rPr lang="it-IT" sz="1400" i="1" dirty="0" err="1">
                <a:latin typeface="HP Simplified" panose="020B0604020204020204" pitchFamily="34" charset="0"/>
              </a:rPr>
              <a:t>unit</a:t>
            </a:r>
            <a:endParaRPr lang="it-IT" sz="1400" i="1" dirty="0">
              <a:latin typeface="HP Simplified" panose="020B060402020402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sz="1400" i="1" dirty="0">
                <a:latin typeface="HP Simplified" panose="020B0604020204020204" pitchFamily="34" charset="0"/>
              </a:rPr>
              <a:t>Acceleration</a:t>
            </a:r>
            <a:r>
              <a:rPr lang="it-IT" sz="1400" i="1" dirty="0">
                <a:latin typeface="HP Simplified Light" panose="020B0404020204020204" pitchFamily="34" charset="0"/>
              </a:rPr>
              <a:t>, </a:t>
            </a:r>
            <a:r>
              <a:rPr lang="it-IT" sz="1400" i="1" dirty="0" err="1">
                <a:latin typeface="HP Simplified" panose="020B0604020204020204" pitchFamily="34" charset="0"/>
              </a:rPr>
              <a:t>speed</a:t>
            </a:r>
            <a:r>
              <a:rPr lang="it-IT" sz="1400" i="1" dirty="0">
                <a:latin typeface="HP Simplified Light" panose="020B0404020204020204" pitchFamily="34" charset="0"/>
              </a:rPr>
              <a:t>, </a:t>
            </a:r>
            <a:r>
              <a:rPr lang="it-IT" sz="1400" i="1" dirty="0" err="1">
                <a:latin typeface="HP Simplified" panose="020B0604020204020204" pitchFamily="34" charset="0"/>
              </a:rPr>
              <a:t>flipping</a:t>
            </a:r>
            <a:r>
              <a:rPr lang="it-IT" sz="1400" i="1" dirty="0">
                <a:latin typeface="HP Simplified" panose="020B0604020204020204" pitchFamily="34" charset="0"/>
              </a:rPr>
              <a:t> </a:t>
            </a:r>
            <a:r>
              <a:rPr lang="it-IT" sz="1400" i="1" dirty="0" err="1">
                <a:latin typeface="HP Simplified" panose="020B0604020204020204" pitchFamily="34" charset="0"/>
              </a:rPr>
              <a:t>frequency</a:t>
            </a:r>
            <a:r>
              <a:rPr lang="it-IT" sz="1400" i="1" dirty="0">
                <a:latin typeface="HP Simplified" panose="020B0604020204020204" pitchFamily="34" charset="0"/>
              </a:rPr>
              <a:t> </a:t>
            </a:r>
            <a:r>
              <a:rPr lang="it-IT" sz="1400" i="1" dirty="0">
                <a:latin typeface="HP Simplified Light" panose="020B0404020204020204" pitchFamily="34" charset="0"/>
              </a:rPr>
              <a:t>and</a:t>
            </a:r>
            <a:r>
              <a:rPr lang="it-IT" sz="1400" i="1" dirty="0">
                <a:latin typeface="HP Simplified" panose="020B0604020204020204" pitchFamily="34" charset="0"/>
              </a:rPr>
              <a:t> </a:t>
            </a:r>
            <a:r>
              <a:rPr lang="it-IT" sz="1400" i="1" dirty="0" err="1">
                <a:latin typeface="HP Simplified" panose="020B0604020204020204" pitchFamily="34" charset="0"/>
              </a:rPr>
              <a:t>power</a:t>
            </a:r>
            <a:r>
              <a:rPr lang="it-IT" sz="1400" i="1" dirty="0">
                <a:latin typeface="HP Simplified Light" panose="020B0404020204020204" pitchFamily="34" charset="0"/>
              </a:rPr>
              <a:t> </a:t>
            </a:r>
            <a:r>
              <a:rPr lang="it-IT" sz="1400" i="1" dirty="0" err="1">
                <a:latin typeface="HP Simplified Light" panose="020B0404020204020204" pitchFamily="34" charset="0"/>
              </a:rPr>
              <a:t>parameters</a:t>
            </a:r>
            <a:r>
              <a:rPr lang="it-IT" sz="1400" i="1" dirty="0">
                <a:latin typeface="HP Simplified Light" panose="020B0404020204020204" pitchFamily="34" charset="0"/>
              </a:rPr>
              <a:t> are set </a:t>
            </a:r>
            <a:r>
              <a:rPr lang="it-IT" sz="1400" i="1" dirty="0" err="1">
                <a:latin typeface="HP Simplified Light" panose="020B0404020204020204" pitchFamily="34" charset="0"/>
              </a:rPr>
              <a:t>according</a:t>
            </a:r>
            <a:r>
              <a:rPr lang="it-IT" sz="1400" i="1" dirty="0">
                <a:latin typeface="HP Simplified Light" panose="020B0404020204020204" pitchFamily="34" charset="0"/>
              </a:rPr>
              <a:t> to part </a:t>
            </a:r>
            <a:r>
              <a:rPr lang="it-IT" sz="1400" i="1" dirty="0" err="1">
                <a:latin typeface="HP Simplified Light" panose="020B0404020204020204" pitchFamily="34" charset="0"/>
              </a:rPr>
              <a:t>geometry</a:t>
            </a:r>
            <a:r>
              <a:rPr lang="it-IT" sz="1400" i="1" dirty="0">
                <a:latin typeface="HP Simplified Light" panose="020B0404020204020204" pitchFamily="34" charset="0"/>
              </a:rPr>
              <a:t>, </a:t>
            </a:r>
            <a:r>
              <a:rPr lang="it-IT" sz="1400" i="1" dirty="0" err="1">
                <a:latin typeface="HP Simplified Light" panose="020B0404020204020204" pitchFamily="34" charset="0"/>
              </a:rPr>
              <a:t>material</a:t>
            </a:r>
            <a:r>
              <a:rPr lang="it-IT" sz="1400" i="1" dirty="0">
                <a:latin typeface="HP Simplified Light" panose="020B0404020204020204" pitchFamily="34" charset="0"/>
              </a:rPr>
              <a:t> and </a:t>
            </a:r>
            <a:r>
              <a:rPr lang="it-IT" sz="1400" i="1" dirty="0" err="1">
                <a:latin typeface="HP Simplified Light" panose="020B0404020204020204" pitchFamily="34" charset="0"/>
              </a:rPr>
              <a:t>dimension</a:t>
            </a:r>
            <a:endParaRPr lang="it-IT" sz="1400" i="1" dirty="0">
              <a:latin typeface="HP Simplified Light" panose="020B0404020204020204" pitchFamily="34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5616000" y="1188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0</a:t>
            </a:r>
          </a:p>
        </p:txBody>
      </p:sp>
      <p:sp>
        <p:nvSpPr>
          <p:cNvPr id="28" name="Ovale 27"/>
          <p:cNvSpPr/>
          <p:nvPr/>
        </p:nvSpPr>
        <p:spPr>
          <a:xfrm>
            <a:off x="5616000" y="1620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1</a:t>
            </a:r>
          </a:p>
        </p:txBody>
      </p:sp>
      <p:sp>
        <p:nvSpPr>
          <p:cNvPr id="29" name="Ovale 28"/>
          <p:cNvSpPr/>
          <p:nvPr/>
        </p:nvSpPr>
        <p:spPr>
          <a:xfrm>
            <a:off x="5616000" y="2052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2</a:t>
            </a:r>
          </a:p>
        </p:txBody>
      </p:sp>
      <p:sp>
        <p:nvSpPr>
          <p:cNvPr id="30" name="Ovale 29"/>
          <p:cNvSpPr/>
          <p:nvPr/>
        </p:nvSpPr>
        <p:spPr>
          <a:xfrm>
            <a:off x="5616000" y="2484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3</a:t>
            </a:r>
          </a:p>
        </p:txBody>
      </p:sp>
      <p:sp>
        <p:nvSpPr>
          <p:cNvPr id="31" name="Ovale 30"/>
          <p:cNvSpPr/>
          <p:nvPr/>
        </p:nvSpPr>
        <p:spPr>
          <a:xfrm>
            <a:off x="5616000" y="2916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4</a:t>
            </a:r>
          </a:p>
        </p:txBody>
      </p:sp>
      <p:sp>
        <p:nvSpPr>
          <p:cNvPr id="32" name="Ovale 31"/>
          <p:cNvSpPr/>
          <p:nvPr/>
        </p:nvSpPr>
        <p:spPr>
          <a:xfrm>
            <a:off x="5616000" y="3132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5</a:t>
            </a:r>
          </a:p>
        </p:txBody>
      </p:sp>
      <p:sp>
        <p:nvSpPr>
          <p:cNvPr id="33" name="Ovale 32"/>
          <p:cNvSpPr/>
          <p:nvPr/>
        </p:nvSpPr>
        <p:spPr>
          <a:xfrm>
            <a:off x="8784000" y="1188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6</a:t>
            </a:r>
          </a:p>
        </p:txBody>
      </p:sp>
      <p:sp>
        <p:nvSpPr>
          <p:cNvPr id="34" name="Ovale 33"/>
          <p:cNvSpPr/>
          <p:nvPr/>
        </p:nvSpPr>
        <p:spPr>
          <a:xfrm>
            <a:off x="8784000" y="1620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7</a:t>
            </a:r>
          </a:p>
        </p:txBody>
      </p:sp>
      <p:sp>
        <p:nvSpPr>
          <p:cNvPr id="35" name="Ovale 34"/>
          <p:cNvSpPr/>
          <p:nvPr/>
        </p:nvSpPr>
        <p:spPr>
          <a:xfrm>
            <a:off x="8784000" y="2052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8</a:t>
            </a:r>
          </a:p>
        </p:txBody>
      </p:sp>
      <p:sp>
        <p:nvSpPr>
          <p:cNvPr id="36" name="Ovale 35"/>
          <p:cNvSpPr/>
          <p:nvPr/>
        </p:nvSpPr>
        <p:spPr>
          <a:xfrm>
            <a:off x="8784000" y="2484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HP Simplified" panose="020B0604020204020204" pitchFamily="34" charset="0"/>
              </a:rPr>
              <a:t>9</a:t>
            </a:r>
          </a:p>
        </p:txBody>
      </p:sp>
      <p:sp>
        <p:nvSpPr>
          <p:cNvPr id="37" name="Ovale 36"/>
          <p:cNvSpPr/>
          <p:nvPr/>
        </p:nvSpPr>
        <p:spPr>
          <a:xfrm>
            <a:off x="8784000" y="2916000"/>
            <a:ext cx="180000" cy="180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685487" y="285211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HP Simplified" panose="020B0604020204020204" pitchFamily="34" charset="0"/>
              </a:rPr>
              <a:t>10</a:t>
            </a: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39" name="CasellaDiTesto 38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  <p:pic>
        <p:nvPicPr>
          <p:cNvPr id="4" name="Immagine 3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10" y="3892121"/>
            <a:ext cx="7130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17" y="329233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Options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: How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they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work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72333" y="2327137"/>
            <a:ext cx="1980000" cy="1980000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540879" y="2327137"/>
            <a:ext cx="1980000" cy="1980000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03787" y="2327137"/>
            <a:ext cx="1980000" cy="1980000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409425" y="2327137"/>
            <a:ext cx="1980000" cy="1980000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446281" y="1957805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HP Simplified" panose="020B0604020204020204" pitchFamily="34" charset="0"/>
              </a:rPr>
              <a:t>Backlight</a:t>
            </a:r>
            <a:r>
              <a:rPr lang="it-IT" dirty="0">
                <a:latin typeface="HP Simplified" panose="020B0604020204020204" pitchFamily="34" charset="0"/>
              </a:rPr>
              <a:t>/ </a:t>
            </a:r>
            <a:r>
              <a:rPr lang="it-IT" dirty="0" err="1">
                <a:latin typeface="HP Simplified" panose="020B0604020204020204" pitchFamily="34" charset="0"/>
              </a:rPr>
              <a:t>Toplight</a:t>
            </a:r>
            <a:endParaRPr lang="it-IT" dirty="0">
              <a:latin typeface="HP Simplified" panose="020B0604020204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9189" y="195780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HP Simplified" panose="020B0604020204020204" pitchFamily="34" charset="0"/>
              </a:rPr>
              <a:t>Wiper</a:t>
            </a:r>
            <a:endParaRPr lang="it-IT" dirty="0">
              <a:latin typeface="HP Simplified" panose="020B0604020204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314827" y="195780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HP Simplified" panose="020B0604020204020204" pitchFamily="34" charset="0"/>
              </a:rPr>
              <a:t>Rotary Disc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77735" y="195780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HP Simplified" panose="020B0604020204020204" pitchFamily="34" charset="0"/>
              </a:rPr>
              <a:t>Blow</a:t>
            </a:r>
            <a:r>
              <a:rPr lang="it-IT" dirty="0">
                <a:latin typeface="HP Simplified" panose="020B0604020204020204" pitchFamily="34" charset="0"/>
              </a:rPr>
              <a:t> Unit</a:t>
            </a:r>
          </a:p>
        </p:txBody>
      </p:sp>
      <p:cxnSp>
        <p:nvCxnSpPr>
          <p:cNvPr id="20" name="Connettore 1 19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2" y="2606338"/>
            <a:ext cx="1980000" cy="1334205"/>
          </a:xfrm>
          <a:prstGeom prst="rect">
            <a:avLst/>
          </a:prstGeom>
        </p:spPr>
      </p:pic>
      <p:pic>
        <p:nvPicPr>
          <p:cNvPr id="3" name="Immagine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07" y="2777016"/>
            <a:ext cx="1980000" cy="1080241"/>
          </a:xfrm>
          <a:prstGeom prst="rect">
            <a:avLst/>
          </a:prstGeom>
        </p:spPr>
      </p:pic>
      <p:pic>
        <p:nvPicPr>
          <p:cNvPr id="6" name="Immagin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7" y="2621801"/>
            <a:ext cx="1980000" cy="1303277"/>
          </a:xfrm>
          <a:prstGeom prst="rect">
            <a:avLst/>
          </a:prstGeom>
        </p:spPr>
      </p:pic>
      <p:pic>
        <p:nvPicPr>
          <p:cNvPr id="7" name="Immagine 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4000"/>
            <a:ext cx="2520000" cy="1680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9617" y="1159709"/>
            <a:ext cx="556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Click on the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picture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        to open the video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21" y="1008601"/>
            <a:ext cx="1309932" cy="736837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22" name="CasellaDiTesto 21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  <p:pic>
        <p:nvPicPr>
          <p:cNvPr id="23" name="Immagine 22">
            <a:hlinkClick r:id="rId8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691500"/>
            <a:ext cx="1309932" cy="736837"/>
          </a:xfrm>
          <a:prstGeom prst="rect">
            <a:avLst/>
          </a:prstGeom>
        </p:spPr>
      </p:pic>
      <p:pic>
        <p:nvPicPr>
          <p:cNvPr id="24" name="Immagine 23">
            <a:hlinkClick r:id="rId6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690000"/>
            <a:ext cx="1309932" cy="736837"/>
          </a:xfrm>
          <a:prstGeom prst="rect">
            <a:avLst/>
          </a:prstGeom>
        </p:spPr>
      </p:pic>
      <p:pic>
        <p:nvPicPr>
          <p:cNvPr id="25" name="Immagine 24">
            <a:hlinkClick r:id="rId4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91501"/>
            <a:ext cx="1309932" cy="736837"/>
          </a:xfrm>
          <a:prstGeom prst="rect">
            <a:avLst/>
          </a:prstGeom>
        </p:spPr>
      </p:pic>
      <p:pic>
        <p:nvPicPr>
          <p:cNvPr id="26" name="Immagine 2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91501"/>
            <a:ext cx="1309932" cy="7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5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01" y="1784668"/>
            <a:ext cx="1599685" cy="10647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90" y="1784244"/>
            <a:ext cx="1764205" cy="117422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60" y="1657355"/>
            <a:ext cx="1579499" cy="1356454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4893015" y="935965"/>
            <a:ext cx="1920700" cy="478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069230" y="935967"/>
            <a:ext cx="1920700" cy="478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9245444" y="935968"/>
            <a:ext cx="1920700" cy="478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893015" y="935964"/>
            <a:ext cx="1920700" cy="509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7065407" y="935965"/>
            <a:ext cx="1920700" cy="509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9245444" y="935965"/>
            <a:ext cx="1920700" cy="509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726424" y="1021447"/>
            <a:ext cx="224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FlexiBowl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® 500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9078851" y="1031929"/>
            <a:ext cx="224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FlexiBowl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® 800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908371" y="1021447"/>
            <a:ext cx="224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FlexiBowl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® 650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16296" y="3499200"/>
            <a:ext cx="1074984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HP Simplified" panose="020B0604020204020204" pitchFamily="34" charset="0"/>
              </a:rPr>
              <a:t>Maximum part </a:t>
            </a:r>
            <a:r>
              <a:rPr lang="it-IT" sz="1400" dirty="0" err="1">
                <a:latin typeface="HP Simplified" panose="020B0604020204020204" pitchFamily="34" charset="0"/>
              </a:rPr>
              <a:t>weight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16296" y="3823200"/>
            <a:ext cx="10749848" cy="288000"/>
          </a:xfrm>
          <a:prstGeom prst="rect">
            <a:avLst/>
          </a:prstGeom>
          <a:solidFill>
            <a:schemeClr val="accent1">
              <a:lumMod val="5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HP Simplified" panose="020B0604020204020204" pitchFamily="34" charset="0"/>
              </a:rPr>
              <a:t>Bulk </a:t>
            </a:r>
            <a:r>
              <a:rPr lang="it-IT" sz="1400" dirty="0" err="1">
                <a:latin typeface="HP Simplified" panose="020B0604020204020204" pitchFamily="34" charset="0"/>
              </a:rPr>
              <a:t>storage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capacity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16296" y="4147200"/>
            <a:ext cx="1074984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HP Simplified" panose="020B0604020204020204" pitchFamily="34" charset="0"/>
              </a:rPr>
              <a:t>Maximum </a:t>
            </a:r>
            <a:r>
              <a:rPr lang="it-IT" sz="1400" dirty="0" err="1">
                <a:latin typeface="HP Simplified" panose="020B0604020204020204" pitchFamily="34" charset="0"/>
              </a:rPr>
              <a:t>pick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widow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16296" y="4471200"/>
            <a:ext cx="10749848" cy="288000"/>
          </a:xfrm>
          <a:prstGeom prst="rect">
            <a:avLst/>
          </a:prstGeom>
          <a:solidFill>
            <a:schemeClr val="accent1">
              <a:lumMod val="5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Pick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widow</a:t>
            </a:r>
            <a:r>
              <a:rPr lang="it-IT" sz="1400" dirty="0">
                <a:latin typeface="HP Simplified" panose="020B0604020204020204" pitchFamily="34" charset="0"/>
              </a:rPr>
              <a:t> (area)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416296" y="4795200"/>
            <a:ext cx="1074984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Permissible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load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416296" y="5119200"/>
            <a:ext cx="10749848" cy="288000"/>
          </a:xfrm>
          <a:prstGeom prst="rect">
            <a:avLst/>
          </a:prstGeom>
          <a:solidFill>
            <a:schemeClr val="accent1">
              <a:lumMod val="5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Pick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level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above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surface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416296" y="5443200"/>
            <a:ext cx="10749848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Feeder</a:t>
            </a:r>
            <a:r>
              <a:rPr lang="it-IT" sz="1400" dirty="0">
                <a:latin typeface="HP Simplified" panose="020B0604020204020204" pitchFamily="34" charset="0"/>
              </a:rPr>
              <a:t> </a:t>
            </a:r>
            <a:r>
              <a:rPr lang="it-IT" sz="1400" dirty="0" err="1">
                <a:latin typeface="HP Simplified" panose="020B0604020204020204" pitchFamily="34" charset="0"/>
              </a:rPr>
              <a:t>weight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16296" y="3173497"/>
            <a:ext cx="10749848" cy="288000"/>
          </a:xfrm>
          <a:prstGeom prst="rect">
            <a:avLst/>
          </a:prstGeom>
          <a:solidFill>
            <a:schemeClr val="accent1">
              <a:lumMod val="5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HP Simplified" panose="020B0604020204020204" pitchFamily="34" charset="0"/>
              </a:rPr>
              <a:t>Recommended</a:t>
            </a:r>
            <a:r>
              <a:rPr lang="it-IT" sz="1400" dirty="0">
                <a:latin typeface="HP Simplified" panose="020B0604020204020204" pitchFamily="34" charset="0"/>
              </a:rPr>
              <a:t> part </a:t>
            </a:r>
            <a:r>
              <a:rPr lang="it-IT" sz="1400" dirty="0" err="1">
                <a:latin typeface="HP Simplified" panose="020B0604020204020204" pitchFamily="34" charset="0"/>
              </a:rPr>
              <a:t>size</a:t>
            </a:r>
            <a:endParaRPr lang="it-IT" sz="1400" dirty="0">
              <a:latin typeface="HP Simplified" panose="020B0604020204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9617" y="329233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FlexiBowl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®: How to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choose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5470581" y="3175200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5&gt;x&lt;50mm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470581" y="34992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&lt;100gr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470581" y="382320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10/20dm3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5470581" y="4147200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205/360mm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470581" y="4471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475cm2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5470581" y="4795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5kg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470581" y="5119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240mm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5470581" y="54432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36kg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7646794" y="3175200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20&gt;x&lt;110mm</a:t>
            </a:r>
          </a:p>
        </p:txBody>
      </p:sp>
      <p:sp>
        <p:nvSpPr>
          <p:cNvPr id="71" name="CasellaDiTesto 70"/>
          <p:cNvSpPr txBox="1"/>
          <p:nvPr/>
        </p:nvSpPr>
        <p:spPr>
          <a:xfrm>
            <a:off x="7646794" y="34992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&lt;170gr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7646794" y="382320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20/40dm3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7646794" y="4147200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390/250mm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7646794" y="4471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900cm2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7646794" y="4795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5kg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7646794" y="5119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270mm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7646794" y="54432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51kg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9823007" y="3175200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60&gt;x&lt;250mm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9823007" y="34992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&lt;250gr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9823007" y="382320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20/40dm3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9823007" y="4147200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390/315mm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9823007" y="447120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1183cm2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9823007" y="4795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5kg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9823007" y="5119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270mm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9823007" y="54432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71kg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2705094" y="935964"/>
            <a:ext cx="1920700" cy="5095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2711068" y="935965"/>
            <a:ext cx="1920700" cy="4782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HP Simplified" panose="020B0604020204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3257270" y="3175200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1&gt;x&lt;15mm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3257270" y="34992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&lt;40gr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3257270" y="3823200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5/10dm3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3257270" y="4147200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125/220mm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3257270" y="4471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177cm2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3257270" y="4795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3kg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3257270" y="51192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240mm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3257270" y="544320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HP Simplified Light" panose="020B0404020204020204" pitchFamily="34" charset="0"/>
              </a:rPr>
              <a:t>25kg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14" y="1701183"/>
            <a:ext cx="2103864" cy="1400299"/>
          </a:xfrm>
          <a:prstGeom prst="rect">
            <a:avLst/>
          </a:prstGeom>
        </p:spPr>
      </p:pic>
      <p:sp>
        <p:nvSpPr>
          <p:cNvPr id="61" name="CasellaDiTesto 60"/>
          <p:cNvSpPr txBox="1"/>
          <p:nvPr/>
        </p:nvSpPr>
        <p:spPr>
          <a:xfrm>
            <a:off x="2528649" y="1020594"/>
            <a:ext cx="2246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P Simplified" panose="020B0604020204020204" pitchFamily="34" charset="0"/>
              </a:rPr>
              <a:t>FlexiBowl</a:t>
            </a:r>
            <a:r>
              <a:rPr lang="it-IT" sz="1600" dirty="0">
                <a:solidFill>
                  <a:schemeClr val="bg1"/>
                </a:solidFill>
                <a:latin typeface="HP Simplified" panose="020B0604020204020204" pitchFamily="34" charset="0"/>
              </a:rPr>
              <a:t>® 350</a:t>
            </a:r>
          </a:p>
        </p:txBody>
      </p:sp>
      <p:sp>
        <p:nvSpPr>
          <p:cNvPr id="86" name="Rettangolo 85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87" name="CasellaDiTesto 86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29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8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27" y="1925834"/>
            <a:ext cx="2457763" cy="173782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06" y="1945522"/>
            <a:ext cx="2453850" cy="173506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2131" y="3913543"/>
            <a:ext cx="3792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i="1" dirty="0">
                <a:latin typeface="HP Simplified Light" panose="020B0404020204020204" pitchFamily="34" charset="0"/>
              </a:rPr>
              <a:t>5, 10, 20 &amp; 40 </a:t>
            </a:r>
            <a:r>
              <a:rPr lang="it-IT" b="1" i="1" dirty="0" err="1">
                <a:latin typeface="HP Simplified Light" panose="020B0404020204020204" pitchFamily="34" charset="0"/>
              </a:rPr>
              <a:t>liters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available</a:t>
            </a:r>
            <a:r>
              <a:rPr lang="it-IT" b="1" i="1" dirty="0">
                <a:latin typeface="HP Simplified Light" panose="020B0404020204020204" pitchFamily="34" charset="0"/>
              </a:rPr>
              <a:t> for </a:t>
            </a:r>
            <a:r>
              <a:rPr lang="it-IT" b="1" i="1" dirty="0" err="1">
                <a:latin typeface="HP Simplified Light" panose="020B0404020204020204" pitchFamily="34" charset="0"/>
              </a:rPr>
              <a:t>parts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storage</a:t>
            </a:r>
            <a:endParaRPr lang="it-IT" b="1" i="1" dirty="0">
              <a:latin typeface="HP Simplified Light" panose="020B0404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i="1" dirty="0" err="1">
                <a:latin typeface="HP Simplified Light" panose="020B0404020204020204" pitchFamily="34" charset="0"/>
              </a:rPr>
              <a:t>Polyurethane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coating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is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available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as</a:t>
            </a:r>
            <a:r>
              <a:rPr lang="it-IT" b="1" i="1" dirty="0">
                <a:latin typeface="HP Simplified Light" panose="020B0404020204020204" pitchFamily="34" charset="0"/>
              </a:rPr>
              <a:t> an option to reduce </a:t>
            </a:r>
            <a:r>
              <a:rPr lang="it-IT" b="1" i="1" dirty="0" err="1">
                <a:latin typeface="HP Simplified Light" panose="020B0404020204020204" pitchFamily="34" charset="0"/>
              </a:rPr>
              <a:t>loud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noise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when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handling</a:t>
            </a:r>
            <a:r>
              <a:rPr lang="it-IT" b="1" i="1" dirty="0">
                <a:latin typeface="HP Simplified Light" panose="020B0404020204020204" pitchFamily="34" charset="0"/>
              </a:rPr>
              <a:t> metal </a:t>
            </a:r>
            <a:r>
              <a:rPr lang="it-IT" b="1" i="1" dirty="0" err="1">
                <a:latin typeface="HP Simplified Light" panose="020B0404020204020204" pitchFamily="34" charset="0"/>
              </a:rPr>
              <a:t>components</a:t>
            </a:r>
            <a:endParaRPr lang="it-IT" b="1" i="1" dirty="0">
              <a:latin typeface="HP Simplified Light" panose="020B04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6385" y="3913543"/>
            <a:ext cx="3676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i="1" dirty="0">
                <a:latin typeface="HP Simplified Light" panose="020B0404020204020204" pitchFamily="34" charset="0"/>
              </a:rPr>
              <a:t>Up to 300 </a:t>
            </a:r>
            <a:r>
              <a:rPr lang="it-IT" b="1" i="1" dirty="0" err="1">
                <a:latin typeface="HP Simplified Light" panose="020B0404020204020204" pitchFamily="34" charset="0"/>
              </a:rPr>
              <a:t>liters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avialble</a:t>
            </a:r>
            <a:r>
              <a:rPr lang="it-IT" b="1" i="1" dirty="0">
                <a:latin typeface="HP Simplified Light" panose="020B0404020204020204" pitchFamily="34" charset="0"/>
              </a:rPr>
              <a:t> for </a:t>
            </a:r>
            <a:r>
              <a:rPr lang="it-IT" b="1" i="1" dirty="0" err="1">
                <a:latin typeface="HP Simplified Light" panose="020B0404020204020204" pitchFamily="34" charset="0"/>
              </a:rPr>
              <a:t>parts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storage</a:t>
            </a:r>
            <a:endParaRPr lang="it-IT" b="1" i="1" dirty="0">
              <a:latin typeface="HP Simplified Light" panose="020B0404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i="1" dirty="0">
                <a:latin typeface="HP Simplified Light" panose="020B0404020204020204" pitchFamily="34" charset="0"/>
              </a:rPr>
              <a:t>The </a:t>
            </a:r>
            <a:r>
              <a:rPr lang="it-IT" b="1" i="1" dirty="0" err="1">
                <a:latin typeface="HP Simplified Light" panose="020B0404020204020204" pitchFamily="34" charset="0"/>
              </a:rPr>
              <a:t>hoppers</a:t>
            </a:r>
            <a:r>
              <a:rPr lang="it-IT" b="1" i="1" dirty="0">
                <a:latin typeface="HP Simplified Light" panose="020B0404020204020204" pitchFamily="34" charset="0"/>
              </a:rPr>
              <a:t> are custom made and </a:t>
            </a:r>
            <a:r>
              <a:rPr lang="it-IT" b="1" i="1" dirty="0" err="1">
                <a:latin typeface="HP Simplified Light" panose="020B0404020204020204" pitchFamily="34" charset="0"/>
              </a:rPr>
              <a:t>samples</a:t>
            </a:r>
            <a:r>
              <a:rPr lang="it-IT" b="1" i="1" dirty="0">
                <a:latin typeface="HP Simplified Light" panose="020B0404020204020204" pitchFamily="34" charset="0"/>
              </a:rPr>
              <a:t> </a:t>
            </a:r>
            <a:r>
              <a:rPr lang="it-IT" b="1" i="1" dirty="0" err="1">
                <a:latin typeface="HP Simplified Light" panose="020B0404020204020204" pitchFamily="34" charset="0"/>
              </a:rPr>
              <a:t>may</a:t>
            </a:r>
            <a:r>
              <a:rPr lang="it-IT" b="1" i="1" dirty="0">
                <a:latin typeface="HP Simplified Light" panose="020B0404020204020204" pitchFamily="34" charset="0"/>
              </a:rPr>
              <a:t> be </a:t>
            </a:r>
            <a:r>
              <a:rPr lang="it-IT" b="1" i="1" dirty="0" err="1">
                <a:latin typeface="HP Simplified Light" panose="020B0404020204020204" pitchFamily="34" charset="0"/>
              </a:rPr>
              <a:t>nedeed</a:t>
            </a:r>
            <a:r>
              <a:rPr lang="it-IT" b="1" i="1" dirty="0">
                <a:latin typeface="HP Simplified Light" panose="020B0404020204020204" pitchFamily="34" charset="0"/>
              </a:rPr>
              <a:t> to </a:t>
            </a:r>
            <a:r>
              <a:rPr lang="it-IT" b="1" i="1" dirty="0" err="1">
                <a:latin typeface="HP Simplified Light" panose="020B0404020204020204" pitchFamily="34" charset="0"/>
              </a:rPr>
              <a:t>define</a:t>
            </a:r>
            <a:r>
              <a:rPr lang="it-IT" b="1" i="1" dirty="0">
                <a:latin typeface="HP Simplified Light" panose="020B0404020204020204" pitchFamily="34" charset="0"/>
              </a:rPr>
              <a:t> the set up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9617" y="329233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Options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: Bulk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storage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316847" y="1110357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Vibrating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feeders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449135" y="1110354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Motorized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hoppers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1" y="792000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168000"/>
            <a:ext cx="1309932" cy="745737"/>
          </a:xfrm>
          <a:prstGeom prst="rect">
            <a:avLst/>
          </a:prstGeom>
        </p:spPr>
      </p:pic>
      <p:pic>
        <p:nvPicPr>
          <p:cNvPr id="16" name="Immagine 15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168000"/>
            <a:ext cx="1309932" cy="736837"/>
          </a:xfrm>
          <a:prstGeom prst="rect">
            <a:avLst/>
          </a:prstGeom>
        </p:spPr>
      </p:pic>
      <p:graphicFrame>
        <p:nvGraphicFramePr>
          <p:cNvPr id="9" name="Diagramma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920141"/>
              </p:ext>
            </p:extLst>
          </p:nvPr>
        </p:nvGraphicFramePr>
        <p:xfrm>
          <a:off x="4102206" y="1894199"/>
          <a:ext cx="3942000" cy="26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ttangolo arrotondato 12"/>
          <p:cNvSpPr/>
          <p:nvPr/>
        </p:nvSpPr>
        <p:spPr>
          <a:xfrm>
            <a:off x="713219" y="3885633"/>
            <a:ext cx="3736864" cy="1600839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>
            <a:gradFill>
              <a:gsLst>
                <a:gs pos="10000">
                  <a:schemeClr val="accent1">
                    <a:lumMod val="8000"/>
                    <a:lumOff val="9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7704890" y="3885632"/>
            <a:ext cx="3736864" cy="1600839"/>
          </a:xfrm>
          <a:prstGeom prst="roundRect">
            <a:avLst/>
          </a:prstGeom>
          <a:solidFill>
            <a:schemeClr val="accent1">
              <a:lumMod val="50000"/>
              <a:alpha val="25000"/>
            </a:schemeClr>
          </a:solidFill>
          <a:ln>
            <a:gradFill>
              <a:gsLst>
                <a:gs pos="10000">
                  <a:schemeClr val="accent1">
                    <a:lumMod val="8000"/>
                    <a:lumOff val="92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/>
          <p:nvPr/>
        </p:nvCxnSpPr>
        <p:spPr>
          <a:xfrm flipV="1">
            <a:off x="1404000" y="1476000"/>
            <a:ext cx="234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V="1">
            <a:off x="8532000" y="1476000"/>
            <a:ext cx="234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metto 4 18"/>
          <p:cNvSpPr>
            <a:spLocks noChangeAspect="1"/>
          </p:cNvSpPr>
          <p:nvPr/>
        </p:nvSpPr>
        <p:spPr>
          <a:xfrm>
            <a:off x="5579270" y="1080000"/>
            <a:ext cx="1988053" cy="1332000"/>
          </a:xfrm>
          <a:prstGeom prst="cloudCallout">
            <a:avLst/>
          </a:prstGeom>
          <a:solidFill>
            <a:schemeClr val="accent1">
              <a:lumMod val="50000"/>
              <a:alpha val="4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>
                <a:latin typeface="HP Simplified" panose="020B0604020204020204" pitchFamily="34" charset="0"/>
              </a:rPr>
              <a:t>Combine </a:t>
            </a:r>
            <a:r>
              <a:rPr lang="it-IT" sz="1200" b="1" i="1" dirty="0" err="1">
                <a:latin typeface="HP Simplified" panose="020B0604020204020204" pitchFamily="34" charset="0"/>
              </a:rPr>
              <a:t>them</a:t>
            </a:r>
            <a:r>
              <a:rPr lang="it-IT" sz="1200" b="1" i="1" dirty="0">
                <a:latin typeface="HP Simplified" panose="020B0604020204020204" pitchFamily="34" charset="0"/>
              </a:rPr>
              <a:t> to </a:t>
            </a:r>
            <a:r>
              <a:rPr lang="it-IT" sz="1200" b="1" i="1" dirty="0" err="1">
                <a:latin typeface="HP Simplified" panose="020B0604020204020204" pitchFamily="34" charset="0"/>
              </a:rPr>
              <a:t>get</a:t>
            </a:r>
            <a:r>
              <a:rPr lang="it-IT" sz="1200" b="1" i="1" dirty="0">
                <a:latin typeface="HP Simplified" panose="020B0604020204020204" pitchFamily="34" charset="0"/>
              </a:rPr>
              <a:t> </a:t>
            </a:r>
            <a:r>
              <a:rPr lang="it-IT" sz="1200" b="1" i="1" dirty="0" err="1">
                <a:latin typeface="HP Simplified" panose="020B0604020204020204" pitchFamily="34" charset="0"/>
              </a:rPr>
              <a:t>parts</a:t>
            </a:r>
            <a:r>
              <a:rPr lang="it-IT" sz="1200" b="1" i="1" dirty="0">
                <a:latin typeface="HP Simplified" panose="020B0604020204020204" pitchFamily="34" charset="0"/>
              </a:rPr>
              <a:t> flow control with </a:t>
            </a:r>
            <a:r>
              <a:rPr lang="it-IT" sz="1200" b="1" i="1" dirty="0" err="1">
                <a:latin typeface="HP Simplified" panose="020B0604020204020204" pitchFamily="34" charset="0"/>
              </a:rPr>
              <a:t>higher</a:t>
            </a:r>
            <a:r>
              <a:rPr lang="it-IT" sz="1200" b="1" i="1" dirty="0">
                <a:latin typeface="HP Simplified" panose="020B0604020204020204" pitchFamily="34" charset="0"/>
              </a:rPr>
              <a:t> </a:t>
            </a:r>
            <a:r>
              <a:rPr lang="it-IT" sz="1200" b="1" i="1" dirty="0" err="1">
                <a:latin typeface="HP Simplified" panose="020B0604020204020204" pitchFamily="34" charset="0"/>
              </a:rPr>
              <a:t>storage</a:t>
            </a:r>
            <a:r>
              <a:rPr lang="it-IT" sz="1200" b="1" i="1" dirty="0">
                <a:latin typeface="HP Simplified" panose="020B0604020204020204" pitchFamily="34" charset="0"/>
              </a:rPr>
              <a:t> </a:t>
            </a:r>
            <a:r>
              <a:rPr lang="it-IT" sz="1200" b="1" i="1" dirty="0" err="1">
                <a:latin typeface="HP Simplified" panose="020B0604020204020204" pitchFamily="34" charset="0"/>
              </a:rPr>
              <a:t>capacity</a:t>
            </a:r>
            <a:endParaRPr lang="it-IT" sz="1200" b="1" i="1" dirty="0">
              <a:latin typeface="HP Simplified" panose="020B0604020204020204" pitchFamily="34" charset="0"/>
            </a:endParaRPr>
          </a:p>
        </p:txBody>
      </p:sp>
      <p:sp>
        <p:nvSpPr>
          <p:cNvPr id="20" name="Rettangolo arrotondato 19">
            <a:hlinkClick r:id="rId4"/>
          </p:cNvPr>
          <p:cNvSpPr/>
          <p:nvPr/>
        </p:nvSpPr>
        <p:spPr>
          <a:xfrm>
            <a:off x="1224002" y="1620000"/>
            <a:ext cx="2736000" cy="21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>
            <a:hlinkClick r:id="rId6"/>
          </p:cNvPr>
          <p:cNvSpPr/>
          <p:nvPr/>
        </p:nvSpPr>
        <p:spPr>
          <a:xfrm>
            <a:off x="8207998" y="1618048"/>
            <a:ext cx="2736000" cy="21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34" name="CasellaDiTesto 33"/>
          <p:cNvSpPr txBox="1"/>
          <p:nvPr/>
        </p:nvSpPr>
        <p:spPr>
          <a:xfrm>
            <a:off x="8585264" y="5922000"/>
            <a:ext cx="446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Yu Gothic" panose="020B0400000000000000" pitchFamily="34" charset="-128"/>
              </a:rPr>
              <a:t>ars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icrosoft Sans SerifA"/>
              </a:rPr>
              <a:t>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Industrial 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Robotics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and X-</a:t>
            </a:r>
            <a:r>
              <a:rPr lang="it-IT" sz="16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Ray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01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211828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8577" y="307864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Contents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8574" y="4195613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FlexiBowl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®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Options</a:t>
            </a:r>
            <a:r>
              <a:rPr lang="it-IT" sz="2000" dirty="0"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98574" y="4625577"/>
            <a:ext cx="928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Bulk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Feeders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Motorised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Hoppers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98575" y="5914571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Benchmarking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98574" y="6343637"/>
            <a:ext cx="928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Our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Services 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98574" y="5054643"/>
            <a:ext cx="92864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FlexiVision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98575" y="5485505"/>
            <a:ext cx="928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Market Information and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References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151993"/>
              </p:ext>
            </p:extLst>
          </p:nvPr>
        </p:nvGraphicFramePr>
        <p:xfrm>
          <a:off x="8146004" y="747982"/>
          <a:ext cx="2840673" cy="141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Acrobat Document" r:id="rId3" imgW="5671645" imgH="2833504" progId="AcroExch.Document.DC">
                  <p:embed/>
                </p:oleObj>
              </mc:Choice>
              <mc:Fallback>
                <p:oleObj name="Acrobat Document" r:id="rId3" imgW="5671645" imgH="28335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6004" y="747982"/>
                        <a:ext cx="2840673" cy="141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gnaposto testo 3"/>
          <p:cNvSpPr txBox="1">
            <a:spLocks/>
          </p:cNvSpPr>
          <p:nvPr/>
        </p:nvSpPr>
        <p:spPr>
          <a:xfrm>
            <a:off x="7139501" y="1835229"/>
            <a:ext cx="4853677" cy="99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 Light" panose="020B0404020204020204" pitchFamily="34" charset="0"/>
              </a:rPr>
              <a:t>FlexiVision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 Light" panose="020B0404020204020204" pitchFamily="34" charset="0"/>
              </a:rPr>
              <a:t> is an integrated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" panose="020B0604020204020204" pitchFamily="34" charset="0"/>
              </a:rPr>
              <a:t>PC-based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" panose="020B0604020204020204" pitchFamily="34" charset="0"/>
              </a:rPr>
              <a:t>vision software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 Light" panose="020B0404020204020204" pitchFamily="34" charset="0"/>
              </a:rPr>
              <a:t>for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" panose="020B0604020204020204" pitchFamily="34" charset="0"/>
              </a:rPr>
              <a:t>robot guidance</a:t>
            </a:r>
            <a:r>
              <a:rPr lang="en-GB" dirty="0">
                <a:solidFill>
                  <a:sysClr val="windowText" lastClr="000000"/>
                </a:solidFill>
                <a:latin typeface="HP Simplified Light" panose="020B0404020204020204" pitchFamily="34" charset="0"/>
              </a:rPr>
              <a:t>, developed on </a:t>
            </a:r>
            <a:r>
              <a:rPr lang="en-GB" dirty="0">
                <a:solidFill>
                  <a:sysClr val="windowText" lastClr="000000"/>
                </a:solidFill>
                <a:latin typeface="HP Simplified" panose="020B0604020204020204" pitchFamily="34" charset="0"/>
              </a:rPr>
              <a:t>HALCON libraries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P Simplified Light" panose="020B0404020204020204" pitchFamily="34" charset="0"/>
              </a:rPr>
              <a:t>.</a:t>
            </a:r>
          </a:p>
          <a:p>
            <a:pPr lvl="0">
              <a:defRPr/>
            </a:pPr>
            <a:r>
              <a:rPr lang="en-GB" dirty="0">
                <a:solidFill>
                  <a:sysClr val="windowText" lastClr="000000"/>
                </a:solidFill>
                <a:latin typeface="HP Simplified Light" panose="020B0404020204020204" pitchFamily="34" charset="0"/>
              </a:rPr>
              <a:t>It is designed for fast setup and deployment of </a:t>
            </a:r>
            <a:r>
              <a:rPr lang="en-GB" dirty="0" err="1">
                <a:solidFill>
                  <a:sysClr val="windowText" lastClr="000000"/>
                </a:solidFill>
                <a:latin typeface="HP Simplified Light" panose="020B0404020204020204" pitchFamily="34" charset="0"/>
              </a:rPr>
              <a:t>FlexiBowl</a:t>
            </a:r>
            <a:r>
              <a:rPr lang="en-GB" dirty="0">
                <a:solidFill>
                  <a:sysClr val="windowText" lastClr="000000"/>
                </a:solidFill>
                <a:latin typeface="HP Simplified Light" panose="020B0404020204020204" pitchFamily="34" charset="0"/>
              </a:rPr>
              <a:t>® applications.</a:t>
            </a:r>
          </a:p>
          <a:p>
            <a:pPr lvl="0">
              <a:defRPr/>
            </a:pPr>
            <a:r>
              <a:rPr lang="en-GB" dirty="0">
                <a:solidFill>
                  <a:sysClr val="windowText" lastClr="000000"/>
                </a:solidFill>
                <a:latin typeface="HP Simplified Light" panose="020B0404020204020204" pitchFamily="34" charset="0"/>
              </a:rPr>
              <a:t>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026443" y="1111718"/>
            <a:ext cx="5024386" cy="4340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1" y="1837337"/>
            <a:ext cx="2691440" cy="36318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" y="1837338"/>
            <a:ext cx="4186004" cy="36318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617" y="329233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FlexiVision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: Vision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system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0" y="852453"/>
            <a:ext cx="4680000" cy="0"/>
          </a:xfrm>
          <a:prstGeom prst="line">
            <a:avLst/>
          </a:prstGeom>
          <a:ln w="25400" cap="rnd" cmpd="thickThin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617" y="1159709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FlexiVision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user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friendly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HP Simplified" panose="020B0604020204020204" pitchFamily="34" charset="0"/>
              </a:rPr>
              <a:t>interface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HP Simplified" panose="020B0604020204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00000" y="2880000"/>
            <a:ext cx="468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HP Simplified Light" panose="020B0404020204020204" pitchFamily="34" charset="0"/>
              </a:rPr>
              <a:t>Control </a:t>
            </a:r>
            <a:r>
              <a:rPr lang="en-GB" sz="1400" i="1" dirty="0" err="1">
                <a:latin typeface="HP Simplified Light" panose="020B0404020204020204" pitchFamily="34" charset="0"/>
              </a:rPr>
              <a:t>FlexiBowl</a:t>
            </a:r>
            <a:r>
              <a:rPr lang="en-GB" sz="1400" i="1" dirty="0">
                <a:latin typeface="HP Simplified Light" panose="020B0404020204020204" pitchFamily="34" charset="0"/>
              </a:rPr>
              <a:t>® </a:t>
            </a:r>
            <a:r>
              <a:rPr lang="en-GB" sz="1400" i="1" dirty="0">
                <a:latin typeface="HP Simplified" panose="020B0604020204020204" pitchFamily="34" charset="0"/>
              </a:rPr>
              <a:t>parameters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200000" y="3250800"/>
            <a:ext cx="4680000" cy="30777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i="1" dirty="0">
                <a:latin typeface="HP Simplified" panose="020B0604020204020204" pitchFamily="34" charset="0"/>
              </a:rPr>
              <a:t>Calibrate</a:t>
            </a:r>
            <a:r>
              <a:rPr lang="en-GB" sz="1400" i="1" dirty="0">
                <a:latin typeface="HP Simplified Light" panose="020B0404020204020204" pitchFamily="34" charset="0"/>
              </a:rPr>
              <a:t> the camera and the robot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00000" y="4734000"/>
            <a:ext cx="4680000" cy="30777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i="1" dirty="0">
                <a:latin typeface="HP Simplified Light" panose="020B0404020204020204" pitchFamily="34" charset="0"/>
              </a:rPr>
              <a:t>Connect up to </a:t>
            </a:r>
            <a:r>
              <a:rPr lang="en-GB" sz="1400" i="1" dirty="0">
                <a:latin typeface="HP Simplified" panose="020B0604020204020204" pitchFamily="34" charset="0"/>
              </a:rPr>
              <a:t>3 cameras</a:t>
            </a:r>
            <a:r>
              <a:rPr lang="en-GB" sz="1400" i="1" dirty="0">
                <a:latin typeface="HP Simplified Light" panose="020B0404020204020204" pitchFamily="34" charset="0"/>
              </a:rPr>
              <a:t> and </a:t>
            </a:r>
            <a:r>
              <a:rPr lang="en-GB" sz="1400" i="1" dirty="0">
                <a:latin typeface="HP Simplified" panose="020B0604020204020204" pitchFamily="34" charset="0"/>
              </a:rPr>
              <a:t>2 robot</a:t>
            </a:r>
            <a:r>
              <a:rPr lang="en-GB" sz="1400" i="1" dirty="0">
                <a:latin typeface="HP Simplified Light" panose="020B0404020204020204" pitchFamily="34" charset="0"/>
              </a:rPr>
              <a:t> with a single dongle key</a:t>
            </a:r>
            <a:endParaRPr lang="it-IT" sz="14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200000" y="3621600"/>
            <a:ext cx="468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n-GB" sz="1400" i="1" dirty="0">
                <a:latin typeface="HP Simplified" panose="020B0604020204020204" pitchFamily="34" charset="0"/>
              </a:rPr>
              <a:t>Design</a:t>
            </a:r>
            <a:r>
              <a:rPr lang="en-GB" sz="1400" i="1" dirty="0">
                <a:latin typeface="HP Simplified Light" panose="020B0404020204020204" pitchFamily="34" charset="0"/>
              </a:rPr>
              <a:t> and </a:t>
            </a:r>
            <a:r>
              <a:rPr lang="en-GB" sz="1400" i="1" dirty="0">
                <a:latin typeface="HP Simplified" panose="020B0604020204020204" pitchFamily="34" charset="0"/>
              </a:rPr>
              <a:t>manage</a:t>
            </a:r>
            <a:r>
              <a:rPr lang="en-GB" sz="1400" i="1" dirty="0">
                <a:latin typeface="HP Simplified Light" panose="020B0404020204020204" pitchFamily="34" charset="0"/>
              </a:rPr>
              <a:t> your recipes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00000" y="3992400"/>
            <a:ext cx="4680000" cy="30777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i="1" dirty="0">
                <a:latin typeface="HP Simplified" panose="020B0604020204020204" pitchFamily="34" charset="0"/>
              </a:rPr>
              <a:t>Geometry </a:t>
            </a:r>
            <a:r>
              <a:rPr lang="en-GB" sz="1400" i="1" dirty="0">
                <a:latin typeface="HP Simplified Light" panose="020B0404020204020204" pitchFamily="34" charset="0"/>
              </a:rPr>
              <a:t>and</a:t>
            </a:r>
            <a:r>
              <a:rPr lang="en-GB" sz="1400" i="1" dirty="0">
                <a:latin typeface="HP Simplified" panose="020B0604020204020204" pitchFamily="34" charset="0"/>
              </a:rPr>
              <a:t> pattern matching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200000" y="4363200"/>
            <a:ext cx="468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i="1" dirty="0">
                <a:latin typeface="HP Simplified Light" panose="020B0404020204020204" pitchFamily="34" charset="0"/>
              </a:rPr>
              <a:t>Hundreds of industrial </a:t>
            </a:r>
            <a:r>
              <a:rPr lang="en-GB" sz="1400" i="1" dirty="0">
                <a:latin typeface="HP Simplified" panose="020B0604020204020204" pitchFamily="34" charset="0"/>
              </a:rPr>
              <a:t>GigE cameras </a:t>
            </a:r>
            <a:r>
              <a:rPr lang="en-GB" sz="1400" i="1" dirty="0">
                <a:latin typeface="HP Simplified Light" panose="020B0404020204020204" pitchFamily="34" charset="0"/>
              </a:rPr>
              <a:t>supported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-5542" y="5796000"/>
            <a:ext cx="122040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250616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Widescreen</PresentationFormat>
  <Paragraphs>212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HP Simplified</vt:lpstr>
      <vt:lpstr>HP Simplified Light</vt:lpstr>
      <vt:lpstr>Microsoft Sans SerifA</vt:lpstr>
      <vt:lpstr>Wingdings</vt:lpstr>
      <vt:lpstr>Tema di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2019-03-01T20:37:49Z</dcterms:created>
  <dcterms:modified xsi:type="dcterms:W3CDTF">2019-03-01T20:39:33Z</dcterms:modified>
</cp:coreProperties>
</file>